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3368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1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4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4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0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8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2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5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0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5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5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D37CD-754E-4239-936A-609157172BD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6873" y="1196752"/>
            <a:ext cx="6947127" cy="2845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Всероссийский урок безопасности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373216"/>
            <a:ext cx="6995121" cy="136453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одготовила: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</a:t>
            </a:r>
          </a:p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Вахтурова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Я.С.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04667" cy="1241649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Это нужно знать!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7096" y="1196752"/>
            <a:ext cx="8136904" cy="566124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/>
              <a:t>Пожар мы быстро победим, позвонив  </a:t>
            </a:r>
            <a:r>
              <a:rPr lang="ru-RU" sz="3200" b="1" dirty="0" smtClean="0">
                <a:solidFill>
                  <a:srgbClr val="FF0000"/>
                </a:solidFill>
              </a:rPr>
              <a:t>101</a:t>
            </a: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sz="3200" dirty="0"/>
              <a:t>Если видишь: на дороге случилась беда – незамедлительно звони  </a:t>
            </a:r>
            <a:r>
              <a:rPr lang="ru-RU" sz="3200" b="1" dirty="0" smtClean="0">
                <a:solidFill>
                  <a:srgbClr val="FF0000"/>
                </a:solidFill>
              </a:rPr>
              <a:t>102</a:t>
            </a: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sz="3200" dirty="0"/>
              <a:t>Стало плохо человеку – ты не медли, не реви.</a:t>
            </a:r>
            <a:br>
              <a:rPr lang="ru-RU" sz="3200" dirty="0"/>
            </a:br>
            <a:r>
              <a:rPr lang="ru-RU" sz="3200" dirty="0"/>
              <a:t>Ведь помочь ему сумеешь, позвони, набрав </a:t>
            </a:r>
            <a:r>
              <a:rPr lang="ru-RU" sz="3200" b="1" dirty="0" smtClean="0">
                <a:solidFill>
                  <a:srgbClr val="FF0000"/>
                </a:solidFill>
              </a:rPr>
              <a:t>103</a:t>
            </a: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sz="3200" dirty="0"/>
              <a:t>Коль почувствовал запах газа в квартире,</a:t>
            </a:r>
            <a:br>
              <a:rPr lang="ru-RU" sz="3200" dirty="0"/>
            </a:br>
            <a:r>
              <a:rPr lang="ru-RU" sz="3200" dirty="0"/>
              <a:t>К телефону беги и звони </a:t>
            </a:r>
            <a:r>
              <a:rPr lang="ru-RU" sz="3200" b="1" dirty="0" smtClean="0">
                <a:solidFill>
                  <a:srgbClr val="FF0000"/>
                </a:solidFill>
              </a:rPr>
              <a:t>104</a:t>
            </a: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sz="3200" dirty="0"/>
              <a:t>Экстренная помощь (МЧС) </a:t>
            </a:r>
            <a:r>
              <a:rPr lang="ru-RU" sz="3200" b="1" dirty="0" smtClean="0">
                <a:solidFill>
                  <a:srgbClr val="FF0000"/>
                </a:solidFill>
              </a:rPr>
              <a:t>112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06c/00034843-e948e780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12149" b="4053"/>
          <a:stretch/>
        </p:blipFill>
        <p:spPr bwMode="auto">
          <a:xfrm>
            <a:off x="1865390" y="116633"/>
            <a:ext cx="713538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9812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Какую опасность представляет каждый из этих объектов?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304256" cy="32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979075" cy="223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880047" cy="192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1183"/>
            <a:ext cx="2952328" cy="181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9200"/>
            <a:ext cx="2884485" cy="148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26" y="4653136"/>
            <a:ext cx="2456905" cy="20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04667" cy="1981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Загадки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52224" cy="283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071290" cy="280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1980803" cy="32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4848" cy="194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308815" cy="17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00533" cy="27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Кроссворд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6346"/>
            <a:ext cx="8692334" cy="20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667" cy="13557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Правила пользования электроприборами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800"/>
            <a:ext cx="8136903" cy="496855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3300" dirty="0"/>
              <a:t>Нельзя пользоваться неисправными электроприборами.</a:t>
            </a:r>
          </a:p>
          <a:p>
            <a:pPr lvl="0" algn="just"/>
            <a:r>
              <a:rPr lang="ru-RU" sz="3300" dirty="0"/>
              <a:t>Нельзя тянуть за шнур, если хочешь выключить электроприбор</a:t>
            </a:r>
          </a:p>
          <a:p>
            <a:pPr lvl="0" algn="just"/>
            <a:r>
              <a:rPr lang="ru-RU" sz="3300" dirty="0"/>
              <a:t>Нельзя самим чинить, разбирать электроприборы.</a:t>
            </a:r>
          </a:p>
          <a:p>
            <a:pPr lvl="0" algn="just"/>
            <a:r>
              <a:rPr lang="ru-RU" sz="3300" dirty="0"/>
              <a:t>Нельзя ковыряться в розетке ни пальцем, ни другими предметами.</a:t>
            </a:r>
          </a:p>
          <a:p>
            <a:pPr lvl="0" algn="just"/>
            <a:r>
              <a:rPr lang="ru-RU" sz="3300" dirty="0"/>
              <a:t>Нельзя выключать электроприборы мокрыми руками</a:t>
            </a:r>
          </a:p>
          <a:p>
            <a:pPr lvl="0" algn="just"/>
            <a:r>
              <a:rPr lang="ru-RU" sz="3300" dirty="0"/>
              <a:t>Электричество не терпит соседства с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18417"/>
            <a:ext cx="7704667" cy="1981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Загадки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2420888"/>
            <a:ext cx="7596832" cy="39604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542162" cy="23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3168352" cy="25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32185" cy="249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-171400"/>
            <a:ext cx="8964487" cy="1981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Викторина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«Азбука безопасности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2232248" cy="34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573757" cy="22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14576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Правила поведения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с незнакомцами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8640960" cy="48245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800" dirty="0"/>
              <a:t>Старайся избегать разговоров. Если говоришь – будь вежлив.</a:t>
            </a:r>
          </a:p>
          <a:p>
            <a:pPr lvl="0"/>
            <a:r>
              <a:rPr lang="ru-RU" sz="2800" dirty="0"/>
              <a:t>Не входи в подъезд и лифт с незнакомыми людьми.</a:t>
            </a:r>
          </a:p>
          <a:p>
            <a:pPr lvl="0"/>
            <a:r>
              <a:rPr lang="ru-RU" sz="2800" dirty="0"/>
              <a:t>Не садись в машину к незнакомцу.</a:t>
            </a:r>
          </a:p>
          <a:p>
            <a:pPr lvl="0"/>
            <a:r>
              <a:rPr lang="ru-RU" sz="2800" dirty="0"/>
              <a:t>Не бери никаких предметов (сладости, игрушки...) у незнакомцев.</a:t>
            </a:r>
          </a:p>
          <a:p>
            <a:pPr lvl="0"/>
            <a:r>
              <a:rPr lang="ru-RU" sz="2800" dirty="0"/>
              <a:t>Не играй по дороге из школы домой.</a:t>
            </a:r>
          </a:p>
          <a:p>
            <a:pPr lvl="0"/>
            <a:r>
              <a:rPr lang="ru-RU" sz="2800" dirty="0"/>
              <a:t>Не играй в темное время на улице.</a:t>
            </a:r>
          </a:p>
          <a:p>
            <a:pPr lvl="0"/>
            <a:r>
              <a:rPr lang="ru-RU" sz="2800" dirty="0"/>
              <a:t>Не рассказывай чужим людям о своей семье, о соседях.</a:t>
            </a:r>
          </a:p>
          <a:p>
            <a:pPr lvl="0"/>
            <a:r>
              <a:rPr lang="ru-RU" sz="2800" dirty="0"/>
              <a:t>Не приглашай и не впускай незнакомых людей в квартиру.</a:t>
            </a:r>
          </a:p>
          <a:p>
            <a:pPr lvl="0"/>
            <a:r>
              <a:rPr lang="ru-RU" sz="2800" dirty="0"/>
              <a:t>Если потерял ключ – скажи об этом родителям.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704667" cy="19812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Отгадай загадку: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764704"/>
            <a:ext cx="7704667" cy="3332816"/>
          </a:xfrm>
        </p:spPr>
        <p:txBody>
          <a:bodyPr/>
          <a:lstStyle/>
          <a:p>
            <a:r>
              <a:rPr lang="ru-RU" dirty="0"/>
              <a:t>Мокрая тётка бежит по земле –</a:t>
            </a:r>
            <a:br>
              <a:rPr lang="ru-RU" dirty="0"/>
            </a:br>
            <a:r>
              <a:rPr lang="ru-RU" dirty="0"/>
              <a:t>Радость великая всей детворе.</a:t>
            </a:r>
            <a:br>
              <a:rPr lang="ru-RU" dirty="0"/>
            </a:br>
            <a:r>
              <a:rPr lang="ru-RU" dirty="0"/>
              <a:t>Люди от зноя в ней летом спасаются,</a:t>
            </a:r>
            <a:br>
              <a:rPr lang="ru-RU" dirty="0"/>
            </a:br>
            <a:r>
              <a:rPr lang="ru-RU" dirty="0"/>
              <a:t>Зимой на коньках и салазках катаются.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06" y="3212976"/>
            <a:ext cx="4651713" cy="348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121</TotalTime>
  <Words>176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Corbel</vt:lpstr>
      <vt:lpstr>Параллакс</vt:lpstr>
      <vt:lpstr>Всероссийский урок безопасности</vt:lpstr>
      <vt:lpstr>Какую опасность представляет каждый из этих объектов? </vt:lpstr>
      <vt:lpstr>Загадки</vt:lpstr>
      <vt:lpstr>Кроссворд</vt:lpstr>
      <vt:lpstr>Правила пользования электроприборами</vt:lpstr>
      <vt:lpstr>Загадки</vt:lpstr>
      <vt:lpstr>Викторина  «Азбука безопасности»</vt:lpstr>
      <vt:lpstr>Правила поведения  с незнакомцами</vt:lpstr>
      <vt:lpstr>Отгадай загадку:</vt:lpstr>
      <vt:lpstr>Это нужно знать!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классный час</dc:title>
  <dc:creator>Юлия</dc:creator>
  <cp:lastModifiedBy>User7</cp:lastModifiedBy>
  <cp:revision>14</cp:revision>
  <dcterms:created xsi:type="dcterms:W3CDTF">2021-08-27T11:11:43Z</dcterms:created>
  <dcterms:modified xsi:type="dcterms:W3CDTF">2022-03-03T08:05:39Z</dcterms:modified>
</cp:coreProperties>
</file>