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9" r:id="rId5"/>
    <p:sldId id="270" r:id="rId6"/>
    <p:sldId id="272" r:id="rId7"/>
    <p:sldId id="273" r:id="rId8"/>
    <p:sldId id="274" r:id="rId9"/>
    <p:sldId id="275" r:id="rId10"/>
    <p:sldId id="294" r:id="rId11"/>
    <p:sldId id="295" r:id="rId12"/>
    <p:sldId id="277" r:id="rId13"/>
    <p:sldId id="278" r:id="rId14"/>
    <p:sldId id="283" r:id="rId15"/>
    <p:sldId id="284" r:id="rId16"/>
    <p:sldId id="297" r:id="rId17"/>
    <p:sldId id="296" r:id="rId18"/>
    <p:sldId id="299" r:id="rId19"/>
    <p:sldId id="300" r:id="rId20"/>
    <p:sldId id="285" r:id="rId21"/>
    <p:sldId id="289" r:id="rId22"/>
    <p:sldId id="287" r:id="rId23"/>
    <p:sldId id="288" r:id="rId24"/>
    <p:sldId id="290" r:id="rId25"/>
    <p:sldId id="293" r:id="rId26"/>
    <p:sldId id="291" r:id="rId27"/>
    <p:sldId id="301" r:id="rId28"/>
    <p:sldId id="302" r:id="rId29"/>
    <p:sldId id="25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41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9.jpeg"/><Relationship Id="rId7" Type="http://schemas.openxmlformats.org/officeDocument/2006/relationships/image" Target="../media/image6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ьная доска. Шаблон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1" y="8971"/>
            <a:ext cx="9130469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1340768"/>
            <a:ext cx="4968552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39752" y="2564904"/>
            <a:ext cx="4968552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23728" y="3861048"/>
            <a:ext cx="4968552" cy="1791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" name="Picture 24" descr="http://img1.liveinternet.ru/images/attach/c/7/96/461/96461277_large_zayac_na_oblak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3648" y="3645024"/>
            <a:ext cx="2055501" cy="1695788"/>
          </a:xfrm>
          <a:prstGeom prst="rect">
            <a:avLst/>
          </a:prstGeom>
          <a:noFill/>
        </p:spPr>
      </p:pic>
      <p:pic>
        <p:nvPicPr>
          <p:cNvPr id="8" name="Picture 20" descr="http://img0.liveinternet.ru/images/attach/c/7/96/461/96461270_large_yozhik_na_oblak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7364">
            <a:off x="6134926" y="3911806"/>
            <a:ext cx="1356809" cy="135680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28292" y="226117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«Приемы развития наглядно-образного мышления»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Пронина С.А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31398" y="13688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ГОУ ТО «Тульская школа для обучающихся с ОВЗ №4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Что перепутал </a:t>
            </a:r>
            <a:r>
              <a:rPr lang="ru-RU" dirty="0" smtClean="0"/>
              <a:t>художник</a:t>
            </a:r>
            <a:r>
              <a:rPr lang="ru-RU" dirty="0"/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20176"/>
            <a:ext cx="6840760" cy="56877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Овал 3"/>
          <p:cNvSpPr/>
          <p:nvPr/>
        </p:nvSpPr>
        <p:spPr>
          <a:xfrm>
            <a:off x="6444208" y="1052736"/>
            <a:ext cx="72008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492896"/>
            <a:ext cx="798645" cy="1444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429000"/>
            <a:ext cx="1584176" cy="14448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515" y="2724849"/>
            <a:ext cx="798645" cy="1444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16" y="908720"/>
            <a:ext cx="2448272" cy="1444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04" y="793891"/>
            <a:ext cx="1597732" cy="94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4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a\Desktop\2019  семинар ОВЗ\Мышление 1\что перепутал художник\image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79359"/>
            <a:ext cx="7704856" cy="62272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05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Прочитай слова и схематично зарисуй их в прямоугольниках.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Picture 2" descr="лужай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41776"/>
            <a:ext cx="9144000" cy="2016224"/>
          </a:xfrm>
          <a:prstGeom prst="rect">
            <a:avLst/>
          </a:prstGeom>
          <a:noFill/>
        </p:spPr>
      </p:pic>
      <p:pic>
        <p:nvPicPr>
          <p:cNvPr id="6" name="Picture 12" descr="http://solnushki.ru/images/clipart/multi/tryam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1590722" cy="2592288"/>
          </a:xfrm>
          <a:prstGeom prst="rect">
            <a:avLst/>
          </a:prstGeom>
          <a:noFill/>
        </p:spPr>
      </p:pic>
      <p:pic>
        <p:nvPicPr>
          <p:cNvPr id="7" name="Picture 12" descr="http://solnushki.ru/images/clipart/multi/tryam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661094" cy="2520280"/>
          </a:xfrm>
          <a:prstGeom prst="rect">
            <a:avLst/>
          </a:prstGeom>
          <a:noFill/>
        </p:spPr>
      </p:pic>
      <p:pic>
        <p:nvPicPr>
          <p:cNvPr id="8" name="Picture 12" descr="http://solnushki.ru/images/clipart/multi/tryam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84554">
            <a:off x="1961720" y="5250634"/>
            <a:ext cx="1084549" cy="14296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1412776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ДЕРЕВО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372200" y="1124744"/>
            <a:ext cx="1080120" cy="1296144"/>
            <a:chOff x="1826223" y="1197429"/>
            <a:chExt cx="1526577" cy="2663619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2267744" y="1844824"/>
              <a:ext cx="144016" cy="20162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627784" y="1844824"/>
              <a:ext cx="144016" cy="20162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267744" y="3861048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олилиния 13"/>
            <p:cNvSpPr/>
            <p:nvPr/>
          </p:nvSpPr>
          <p:spPr>
            <a:xfrm>
              <a:off x="1826223" y="1197429"/>
              <a:ext cx="1526577" cy="1361862"/>
            </a:xfrm>
            <a:custGeom>
              <a:avLst/>
              <a:gdLst>
                <a:gd name="connsiteX0" fmla="*/ 579520 w 1526577"/>
                <a:gd name="connsiteY0" fmla="*/ 1349828 h 1361862"/>
                <a:gd name="connsiteX1" fmla="*/ 448891 w 1526577"/>
                <a:gd name="connsiteY1" fmla="*/ 1338942 h 1361862"/>
                <a:gd name="connsiteX2" fmla="*/ 394463 w 1526577"/>
                <a:gd name="connsiteY2" fmla="*/ 1306285 h 1361862"/>
                <a:gd name="connsiteX3" fmla="*/ 329148 w 1526577"/>
                <a:gd name="connsiteY3" fmla="*/ 1295400 h 1361862"/>
                <a:gd name="connsiteX4" fmla="*/ 263834 w 1526577"/>
                <a:gd name="connsiteY4" fmla="*/ 1230085 h 1361862"/>
                <a:gd name="connsiteX5" fmla="*/ 252948 w 1526577"/>
                <a:gd name="connsiteY5" fmla="*/ 1197428 h 1361862"/>
                <a:gd name="connsiteX6" fmla="*/ 209406 w 1526577"/>
                <a:gd name="connsiteY6" fmla="*/ 1121228 h 1361862"/>
                <a:gd name="connsiteX7" fmla="*/ 242063 w 1526577"/>
                <a:gd name="connsiteY7" fmla="*/ 990600 h 1361862"/>
                <a:gd name="connsiteX8" fmla="*/ 274720 w 1526577"/>
                <a:gd name="connsiteY8" fmla="*/ 968828 h 1361862"/>
                <a:gd name="connsiteX9" fmla="*/ 231177 w 1526577"/>
                <a:gd name="connsiteY9" fmla="*/ 957942 h 1361862"/>
                <a:gd name="connsiteX10" fmla="*/ 176748 w 1526577"/>
                <a:gd name="connsiteY10" fmla="*/ 968828 h 1361862"/>
                <a:gd name="connsiteX11" fmla="*/ 100548 w 1526577"/>
                <a:gd name="connsiteY11" fmla="*/ 936171 h 1361862"/>
                <a:gd name="connsiteX12" fmla="*/ 67891 w 1526577"/>
                <a:gd name="connsiteY12" fmla="*/ 903514 h 1361862"/>
                <a:gd name="connsiteX13" fmla="*/ 24348 w 1526577"/>
                <a:gd name="connsiteY13" fmla="*/ 816428 h 1361862"/>
                <a:gd name="connsiteX14" fmla="*/ 2577 w 1526577"/>
                <a:gd name="connsiteY14" fmla="*/ 783771 h 1361862"/>
                <a:gd name="connsiteX15" fmla="*/ 13463 w 1526577"/>
                <a:gd name="connsiteY15" fmla="*/ 707571 h 1361862"/>
                <a:gd name="connsiteX16" fmla="*/ 24348 w 1526577"/>
                <a:gd name="connsiteY16" fmla="*/ 674914 h 1361862"/>
                <a:gd name="connsiteX17" fmla="*/ 122320 w 1526577"/>
                <a:gd name="connsiteY17" fmla="*/ 620485 h 1361862"/>
                <a:gd name="connsiteX18" fmla="*/ 285606 w 1526577"/>
                <a:gd name="connsiteY18" fmla="*/ 609600 h 1361862"/>
                <a:gd name="connsiteX19" fmla="*/ 263834 w 1526577"/>
                <a:gd name="connsiteY19" fmla="*/ 544285 h 1361862"/>
                <a:gd name="connsiteX20" fmla="*/ 231177 w 1526577"/>
                <a:gd name="connsiteY20" fmla="*/ 478971 h 1361862"/>
                <a:gd name="connsiteX21" fmla="*/ 220291 w 1526577"/>
                <a:gd name="connsiteY21" fmla="*/ 435428 h 1361862"/>
                <a:gd name="connsiteX22" fmla="*/ 198520 w 1526577"/>
                <a:gd name="connsiteY22" fmla="*/ 348342 h 1361862"/>
                <a:gd name="connsiteX23" fmla="*/ 209406 w 1526577"/>
                <a:gd name="connsiteY23" fmla="*/ 261257 h 1361862"/>
                <a:gd name="connsiteX24" fmla="*/ 263834 w 1526577"/>
                <a:gd name="connsiteY24" fmla="*/ 217714 h 1361862"/>
                <a:gd name="connsiteX25" fmla="*/ 318263 w 1526577"/>
                <a:gd name="connsiteY25" fmla="*/ 206828 h 1361862"/>
                <a:gd name="connsiteX26" fmla="*/ 590406 w 1526577"/>
                <a:gd name="connsiteY26" fmla="*/ 174171 h 1361862"/>
                <a:gd name="connsiteX27" fmla="*/ 623063 w 1526577"/>
                <a:gd name="connsiteY27" fmla="*/ 141514 h 1361862"/>
                <a:gd name="connsiteX28" fmla="*/ 688377 w 1526577"/>
                <a:gd name="connsiteY28" fmla="*/ 97971 h 1361862"/>
                <a:gd name="connsiteX29" fmla="*/ 764577 w 1526577"/>
                <a:gd name="connsiteY29" fmla="*/ 43542 h 1361862"/>
                <a:gd name="connsiteX30" fmla="*/ 797234 w 1526577"/>
                <a:gd name="connsiteY30" fmla="*/ 21771 h 1361862"/>
                <a:gd name="connsiteX31" fmla="*/ 851663 w 1526577"/>
                <a:gd name="connsiteY31" fmla="*/ 0 h 1361862"/>
                <a:gd name="connsiteX32" fmla="*/ 927863 w 1526577"/>
                <a:gd name="connsiteY32" fmla="*/ 10885 h 1361862"/>
                <a:gd name="connsiteX33" fmla="*/ 960520 w 1526577"/>
                <a:gd name="connsiteY33" fmla="*/ 32657 h 1361862"/>
                <a:gd name="connsiteX34" fmla="*/ 1014948 w 1526577"/>
                <a:gd name="connsiteY34" fmla="*/ 97971 h 1361862"/>
                <a:gd name="connsiteX35" fmla="*/ 1004063 w 1526577"/>
                <a:gd name="connsiteY35" fmla="*/ 217714 h 1361862"/>
                <a:gd name="connsiteX36" fmla="*/ 982291 w 1526577"/>
                <a:gd name="connsiteY36" fmla="*/ 283028 h 1361862"/>
                <a:gd name="connsiteX37" fmla="*/ 1025834 w 1526577"/>
                <a:gd name="connsiteY37" fmla="*/ 304800 h 1361862"/>
                <a:gd name="connsiteX38" fmla="*/ 1069377 w 1526577"/>
                <a:gd name="connsiteY38" fmla="*/ 315685 h 1361862"/>
                <a:gd name="connsiteX39" fmla="*/ 1243548 w 1526577"/>
                <a:gd name="connsiteY39" fmla="*/ 337457 h 1361862"/>
                <a:gd name="connsiteX40" fmla="*/ 1319748 w 1526577"/>
                <a:gd name="connsiteY40" fmla="*/ 348342 h 1361862"/>
                <a:gd name="connsiteX41" fmla="*/ 1428606 w 1526577"/>
                <a:gd name="connsiteY41" fmla="*/ 381000 h 1361862"/>
                <a:gd name="connsiteX42" fmla="*/ 1526577 w 1526577"/>
                <a:gd name="connsiteY42" fmla="*/ 402771 h 1361862"/>
                <a:gd name="connsiteX43" fmla="*/ 1515691 w 1526577"/>
                <a:gd name="connsiteY43" fmla="*/ 522514 h 1361862"/>
                <a:gd name="connsiteX44" fmla="*/ 1483034 w 1526577"/>
                <a:gd name="connsiteY44" fmla="*/ 566057 h 1361862"/>
                <a:gd name="connsiteX45" fmla="*/ 1363291 w 1526577"/>
                <a:gd name="connsiteY45" fmla="*/ 664028 h 1361862"/>
                <a:gd name="connsiteX46" fmla="*/ 1297977 w 1526577"/>
                <a:gd name="connsiteY46" fmla="*/ 696685 h 1361862"/>
                <a:gd name="connsiteX47" fmla="*/ 1276206 w 1526577"/>
                <a:gd name="connsiteY47" fmla="*/ 729342 h 1361862"/>
                <a:gd name="connsiteX48" fmla="*/ 1308863 w 1526577"/>
                <a:gd name="connsiteY48" fmla="*/ 783771 h 1361862"/>
                <a:gd name="connsiteX49" fmla="*/ 1330634 w 1526577"/>
                <a:gd name="connsiteY49" fmla="*/ 827314 h 1361862"/>
                <a:gd name="connsiteX50" fmla="*/ 1352406 w 1526577"/>
                <a:gd name="connsiteY50" fmla="*/ 892628 h 1361862"/>
                <a:gd name="connsiteX51" fmla="*/ 1297977 w 1526577"/>
                <a:gd name="connsiteY51" fmla="*/ 1055914 h 1361862"/>
                <a:gd name="connsiteX52" fmla="*/ 1265320 w 1526577"/>
                <a:gd name="connsiteY52" fmla="*/ 1077685 h 1361862"/>
                <a:gd name="connsiteX53" fmla="*/ 1200006 w 1526577"/>
                <a:gd name="connsiteY53" fmla="*/ 1099457 h 1361862"/>
                <a:gd name="connsiteX54" fmla="*/ 1200006 w 1526577"/>
                <a:gd name="connsiteY54" fmla="*/ 1284514 h 1361862"/>
                <a:gd name="connsiteX55" fmla="*/ 1189120 w 1526577"/>
                <a:gd name="connsiteY55" fmla="*/ 1317171 h 1361862"/>
                <a:gd name="connsiteX56" fmla="*/ 1123806 w 1526577"/>
                <a:gd name="connsiteY56" fmla="*/ 1338942 h 1361862"/>
                <a:gd name="connsiteX57" fmla="*/ 1091148 w 1526577"/>
                <a:gd name="connsiteY57" fmla="*/ 1349828 h 1361862"/>
                <a:gd name="connsiteX58" fmla="*/ 840777 w 1526577"/>
                <a:gd name="connsiteY58" fmla="*/ 1338942 h 1361862"/>
                <a:gd name="connsiteX59" fmla="*/ 742806 w 1526577"/>
                <a:gd name="connsiteY59" fmla="*/ 1328057 h 1361862"/>
                <a:gd name="connsiteX60" fmla="*/ 623063 w 1526577"/>
                <a:gd name="connsiteY60" fmla="*/ 1349828 h 1361862"/>
                <a:gd name="connsiteX61" fmla="*/ 579520 w 1526577"/>
                <a:gd name="connsiteY61" fmla="*/ 1349828 h 136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526577" h="1361862">
                  <a:moveTo>
                    <a:pt x="579520" y="1349828"/>
                  </a:moveTo>
                  <a:cubicBezTo>
                    <a:pt x="550491" y="1348014"/>
                    <a:pt x="491423" y="1348950"/>
                    <a:pt x="448891" y="1338942"/>
                  </a:cubicBezTo>
                  <a:cubicBezTo>
                    <a:pt x="428296" y="1334096"/>
                    <a:pt x="414347" y="1313515"/>
                    <a:pt x="394463" y="1306285"/>
                  </a:cubicBezTo>
                  <a:cubicBezTo>
                    <a:pt x="373720" y="1298742"/>
                    <a:pt x="350920" y="1299028"/>
                    <a:pt x="329148" y="1295400"/>
                  </a:cubicBezTo>
                  <a:cubicBezTo>
                    <a:pt x="307377" y="1273628"/>
                    <a:pt x="273571" y="1259294"/>
                    <a:pt x="263834" y="1230085"/>
                  </a:cubicBezTo>
                  <a:cubicBezTo>
                    <a:pt x="260205" y="1219199"/>
                    <a:pt x="257468" y="1207975"/>
                    <a:pt x="252948" y="1197428"/>
                  </a:cubicBezTo>
                  <a:cubicBezTo>
                    <a:pt x="236374" y="1158755"/>
                    <a:pt x="231271" y="1154027"/>
                    <a:pt x="209406" y="1121228"/>
                  </a:cubicBezTo>
                  <a:cubicBezTo>
                    <a:pt x="217640" y="1038886"/>
                    <a:pt x="195538" y="1027820"/>
                    <a:pt x="242063" y="990600"/>
                  </a:cubicBezTo>
                  <a:cubicBezTo>
                    <a:pt x="252279" y="982427"/>
                    <a:pt x="263834" y="976085"/>
                    <a:pt x="274720" y="968828"/>
                  </a:cubicBezTo>
                  <a:cubicBezTo>
                    <a:pt x="260206" y="965199"/>
                    <a:pt x="246138" y="957942"/>
                    <a:pt x="231177" y="957942"/>
                  </a:cubicBezTo>
                  <a:cubicBezTo>
                    <a:pt x="212675" y="957942"/>
                    <a:pt x="194999" y="971870"/>
                    <a:pt x="176748" y="968828"/>
                  </a:cubicBezTo>
                  <a:cubicBezTo>
                    <a:pt x="149490" y="964285"/>
                    <a:pt x="125948" y="947057"/>
                    <a:pt x="100548" y="936171"/>
                  </a:cubicBezTo>
                  <a:cubicBezTo>
                    <a:pt x="89662" y="925285"/>
                    <a:pt x="77128" y="915830"/>
                    <a:pt x="67891" y="903514"/>
                  </a:cubicBezTo>
                  <a:cubicBezTo>
                    <a:pt x="0" y="812991"/>
                    <a:pt x="57832" y="883396"/>
                    <a:pt x="24348" y="816428"/>
                  </a:cubicBezTo>
                  <a:cubicBezTo>
                    <a:pt x="18497" y="804726"/>
                    <a:pt x="9834" y="794657"/>
                    <a:pt x="2577" y="783771"/>
                  </a:cubicBezTo>
                  <a:cubicBezTo>
                    <a:pt x="6206" y="758371"/>
                    <a:pt x="8431" y="732731"/>
                    <a:pt x="13463" y="707571"/>
                  </a:cubicBezTo>
                  <a:cubicBezTo>
                    <a:pt x="15713" y="696319"/>
                    <a:pt x="16234" y="683028"/>
                    <a:pt x="24348" y="674914"/>
                  </a:cubicBezTo>
                  <a:cubicBezTo>
                    <a:pt x="38366" y="660896"/>
                    <a:pt x="91522" y="623907"/>
                    <a:pt x="122320" y="620485"/>
                  </a:cubicBezTo>
                  <a:cubicBezTo>
                    <a:pt x="176536" y="614461"/>
                    <a:pt x="231177" y="613228"/>
                    <a:pt x="285606" y="609600"/>
                  </a:cubicBezTo>
                  <a:cubicBezTo>
                    <a:pt x="278349" y="587828"/>
                    <a:pt x="274097" y="564812"/>
                    <a:pt x="263834" y="544285"/>
                  </a:cubicBezTo>
                  <a:cubicBezTo>
                    <a:pt x="252948" y="522514"/>
                    <a:pt x="240217" y="501571"/>
                    <a:pt x="231177" y="478971"/>
                  </a:cubicBezTo>
                  <a:cubicBezTo>
                    <a:pt x="225621" y="465080"/>
                    <a:pt x="224401" y="449813"/>
                    <a:pt x="220291" y="435428"/>
                  </a:cubicBezTo>
                  <a:cubicBezTo>
                    <a:pt x="197978" y="357329"/>
                    <a:pt x="220651" y="458993"/>
                    <a:pt x="198520" y="348342"/>
                  </a:cubicBezTo>
                  <a:cubicBezTo>
                    <a:pt x="202149" y="319314"/>
                    <a:pt x="201709" y="289480"/>
                    <a:pt x="209406" y="261257"/>
                  </a:cubicBezTo>
                  <a:cubicBezTo>
                    <a:pt x="218446" y="228109"/>
                    <a:pt x="235513" y="224794"/>
                    <a:pt x="263834" y="217714"/>
                  </a:cubicBezTo>
                  <a:cubicBezTo>
                    <a:pt x="281784" y="213226"/>
                    <a:pt x="299923" y="209273"/>
                    <a:pt x="318263" y="206828"/>
                  </a:cubicBezTo>
                  <a:cubicBezTo>
                    <a:pt x="408827" y="194753"/>
                    <a:pt x="499692" y="185057"/>
                    <a:pt x="590406" y="174171"/>
                  </a:cubicBezTo>
                  <a:cubicBezTo>
                    <a:pt x="601292" y="163285"/>
                    <a:pt x="610911" y="150965"/>
                    <a:pt x="623063" y="141514"/>
                  </a:cubicBezTo>
                  <a:cubicBezTo>
                    <a:pt x="643717" y="125450"/>
                    <a:pt x="688377" y="97971"/>
                    <a:pt x="688377" y="97971"/>
                  </a:cubicBezTo>
                  <a:cubicBezTo>
                    <a:pt x="725444" y="42370"/>
                    <a:pt x="691344" y="80159"/>
                    <a:pt x="764577" y="43542"/>
                  </a:cubicBezTo>
                  <a:cubicBezTo>
                    <a:pt x="776279" y="37691"/>
                    <a:pt x="785532" y="27622"/>
                    <a:pt x="797234" y="21771"/>
                  </a:cubicBezTo>
                  <a:cubicBezTo>
                    <a:pt x="814712" y="13032"/>
                    <a:pt x="833520" y="7257"/>
                    <a:pt x="851663" y="0"/>
                  </a:cubicBezTo>
                  <a:cubicBezTo>
                    <a:pt x="877063" y="3628"/>
                    <a:pt x="903287" y="3512"/>
                    <a:pt x="927863" y="10885"/>
                  </a:cubicBezTo>
                  <a:cubicBezTo>
                    <a:pt x="940394" y="14644"/>
                    <a:pt x="950469" y="24281"/>
                    <a:pt x="960520" y="32657"/>
                  </a:cubicBezTo>
                  <a:cubicBezTo>
                    <a:pt x="991952" y="58851"/>
                    <a:pt x="993541" y="65859"/>
                    <a:pt x="1014948" y="97971"/>
                  </a:cubicBezTo>
                  <a:cubicBezTo>
                    <a:pt x="1011320" y="137885"/>
                    <a:pt x="1011028" y="178245"/>
                    <a:pt x="1004063" y="217714"/>
                  </a:cubicBezTo>
                  <a:cubicBezTo>
                    <a:pt x="1000075" y="240314"/>
                    <a:pt x="989548" y="261257"/>
                    <a:pt x="982291" y="283028"/>
                  </a:cubicBezTo>
                  <a:cubicBezTo>
                    <a:pt x="965554" y="333238"/>
                    <a:pt x="960156" y="317935"/>
                    <a:pt x="1025834" y="304800"/>
                  </a:cubicBezTo>
                  <a:cubicBezTo>
                    <a:pt x="1040348" y="308428"/>
                    <a:pt x="1054657" y="313009"/>
                    <a:pt x="1069377" y="315685"/>
                  </a:cubicBezTo>
                  <a:cubicBezTo>
                    <a:pt x="1127120" y="326184"/>
                    <a:pt x="1185368" y="330185"/>
                    <a:pt x="1243548" y="337457"/>
                  </a:cubicBezTo>
                  <a:cubicBezTo>
                    <a:pt x="1269008" y="340639"/>
                    <a:pt x="1294348" y="344714"/>
                    <a:pt x="1319748" y="348342"/>
                  </a:cubicBezTo>
                  <a:lnTo>
                    <a:pt x="1428606" y="381000"/>
                  </a:lnTo>
                  <a:cubicBezTo>
                    <a:pt x="1464467" y="391246"/>
                    <a:pt x="1489177" y="395291"/>
                    <a:pt x="1526577" y="402771"/>
                  </a:cubicBezTo>
                  <a:cubicBezTo>
                    <a:pt x="1522948" y="442685"/>
                    <a:pt x="1526018" y="483788"/>
                    <a:pt x="1515691" y="522514"/>
                  </a:cubicBezTo>
                  <a:cubicBezTo>
                    <a:pt x="1511016" y="540044"/>
                    <a:pt x="1495171" y="552571"/>
                    <a:pt x="1483034" y="566057"/>
                  </a:cubicBezTo>
                  <a:cubicBezTo>
                    <a:pt x="1415056" y="641588"/>
                    <a:pt x="1435671" y="618790"/>
                    <a:pt x="1363291" y="664028"/>
                  </a:cubicBezTo>
                  <a:cubicBezTo>
                    <a:pt x="1315056" y="694175"/>
                    <a:pt x="1348335" y="679900"/>
                    <a:pt x="1297977" y="696685"/>
                  </a:cubicBezTo>
                  <a:cubicBezTo>
                    <a:pt x="1290720" y="707571"/>
                    <a:pt x="1278357" y="716437"/>
                    <a:pt x="1276206" y="729342"/>
                  </a:cubicBezTo>
                  <a:cubicBezTo>
                    <a:pt x="1272168" y="753569"/>
                    <a:pt x="1295227" y="770135"/>
                    <a:pt x="1308863" y="783771"/>
                  </a:cubicBezTo>
                  <a:cubicBezTo>
                    <a:pt x="1316120" y="798285"/>
                    <a:pt x="1324607" y="812247"/>
                    <a:pt x="1330634" y="827314"/>
                  </a:cubicBezTo>
                  <a:cubicBezTo>
                    <a:pt x="1339157" y="848622"/>
                    <a:pt x="1352406" y="892628"/>
                    <a:pt x="1352406" y="892628"/>
                  </a:cubicBezTo>
                  <a:cubicBezTo>
                    <a:pt x="1346387" y="946795"/>
                    <a:pt x="1353570" y="1018853"/>
                    <a:pt x="1297977" y="1055914"/>
                  </a:cubicBezTo>
                  <a:cubicBezTo>
                    <a:pt x="1287091" y="1063171"/>
                    <a:pt x="1277275" y="1072372"/>
                    <a:pt x="1265320" y="1077685"/>
                  </a:cubicBezTo>
                  <a:cubicBezTo>
                    <a:pt x="1244349" y="1087006"/>
                    <a:pt x="1200006" y="1099457"/>
                    <a:pt x="1200006" y="1099457"/>
                  </a:cubicBezTo>
                  <a:cubicBezTo>
                    <a:pt x="1212273" y="1197599"/>
                    <a:pt x="1217146" y="1181669"/>
                    <a:pt x="1200006" y="1284514"/>
                  </a:cubicBezTo>
                  <a:cubicBezTo>
                    <a:pt x="1198120" y="1295832"/>
                    <a:pt x="1198457" y="1310502"/>
                    <a:pt x="1189120" y="1317171"/>
                  </a:cubicBezTo>
                  <a:cubicBezTo>
                    <a:pt x="1170446" y="1330510"/>
                    <a:pt x="1145577" y="1331685"/>
                    <a:pt x="1123806" y="1338942"/>
                  </a:cubicBezTo>
                  <a:lnTo>
                    <a:pt x="1091148" y="1349828"/>
                  </a:lnTo>
                  <a:lnTo>
                    <a:pt x="840777" y="1338942"/>
                  </a:lnTo>
                  <a:cubicBezTo>
                    <a:pt x="807983" y="1336892"/>
                    <a:pt x="775664" y="1328057"/>
                    <a:pt x="742806" y="1328057"/>
                  </a:cubicBezTo>
                  <a:cubicBezTo>
                    <a:pt x="711967" y="1328057"/>
                    <a:pt x="656412" y="1340300"/>
                    <a:pt x="623063" y="1349828"/>
                  </a:cubicBezTo>
                  <a:cubicBezTo>
                    <a:pt x="580947" y="1361862"/>
                    <a:pt x="608549" y="1351642"/>
                    <a:pt x="579520" y="13498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547664" y="2564904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СТЕНА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56176" y="2780928"/>
            <a:ext cx="1224136" cy="554360"/>
            <a:chOff x="3347864" y="1124744"/>
            <a:chExt cx="2592288" cy="84239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707904" y="1700808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355976" y="1700808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04048" y="1700808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995936" y="1412776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644008" y="1412776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635896" y="1124744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283968" y="1124744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932040" y="1124744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292080" y="1412776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347864" y="1412776"/>
              <a:ext cx="648072" cy="2663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619672" y="3573016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ДОРОГА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508104" y="3645024"/>
            <a:ext cx="1808651" cy="546787"/>
            <a:chOff x="3483429" y="4800600"/>
            <a:chExt cx="2841238" cy="687355"/>
          </a:xfrm>
        </p:grpSpPr>
        <p:sp>
          <p:nvSpPr>
            <p:cNvPr id="29" name="Полилиния 28"/>
            <p:cNvSpPr/>
            <p:nvPr/>
          </p:nvSpPr>
          <p:spPr>
            <a:xfrm>
              <a:off x="3483429" y="4800600"/>
              <a:ext cx="2688771" cy="402771"/>
            </a:xfrm>
            <a:custGeom>
              <a:avLst/>
              <a:gdLst>
                <a:gd name="connsiteX0" fmla="*/ 0 w 2688771"/>
                <a:gd name="connsiteY0" fmla="*/ 402771 h 402771"/>
                <a:gd name="connsiteX1" fmla="*/ 54428 w 2688771"/>
                <a:gd name="connsiteY1" fmla="*/ 348343 h 402771"/>
                <a:gd name="connsiteX2" fmla="*/ 141514 w 2688771"/>
                <a:gd name="connsiteY2" fmla="*/ 283029 h 402771"/>
                <a:gd name="connsiteX3" fmla="*/ 185057 w 2688771"/>
                <a:gd name="connsiteY3" fmla="*/ 272143 h 402771"/>
                <a:gd name="connsiteX4" fmla="*/ 337457 w 2688771"/>
                <a:gd name="connsiteY4" fmla="*/ 228600 h 402771"/>
                <a:gd name="connsiteX5" fmla="*/ 457200 w 2688771"/>
                <a:gd name="connsiteY5" fmla="*/ 206829 h 402771"/>
                <a:gd name="connsiteX6" fmla="*/ 1088571 w 2688771"/>
                <a:gd name="connsiteY6" fmla="*/ 217714 h 402771"/>
                <a:gd name="connsiteX7" fmla="*/ 1175657 w 2688771"/>
                <a:gd name="connsiteY7" fmla="*/ 239486 h 402771"/>
                <a:gd name="connsiteX8" fmla="*/ 1295400 w 2688771"/>
                <a:gd name="connsiteY8" fmla="*/ 261257 h 402771"/>
                <a:gd name="connsiteX9" fmla="*/ 1665514 w 2688771"/>
                <a:gd name="connsiteY9" fmla="*/ 261257 h 402771"/>
                <a:gd name="connsiteX10" fmla="*/ 1774371 w 2688771"/>
                <a:gd name="connsiteY10" fmla="*/ 228600 h 402771"/>
                <a:gd name="connsiteX11" fmla="*/ 1807028 w 2688771"/>
                <a:gd name="connsiteY11" fmla="*/ 217714 h 402771"/>
                <a:gd name="connsiteX12" fmla="*/ 1839685 w 2688771"/>
                <a:gd name="connsiteY12" fmla="*/ 206829 h 402771"/>
                <a:gd name="connsiteX13" fmla="*/ 1915885 w 2688771"/>
                <a:gd name="connsiteY13" fmla="*/ 152400 h 402771"/>
                <a:gd name="connsiteX14" fmla="*/ 1981200 w 2688771"/>
                <a:gd name="connsiteY14" fmla="*/ 130629 h 402771"/>
                <a:gd name="connsiteX15" fmla="*/ 2013857 w 2688771"/>
                <a:gd name="connsiteY15" fmla="*/ 119743 h 402771"/>
                <a:gd name="connsiteX16" fmla="*/ 2046514 w 2688771"/>
                <a:gd name="connsiteY16" fmla="*/ 97971 h 402771"/>
                <a:gd name="connsiteX17" fmla="*/ 2111828 w 2688771"/>
                <a:gd name="connsiteY17" fmla="*/ 76200 h 402771"/>
                <a:gd name="connsiteX18" fmla="*/ 2188028 w 2688771"/>
                <a:gd name="connsiteY18" fmla="*/ 43543 h 402771"/>
                <a:gd name="connsiteX19" fmla="*/ 2569028 w 2688771"/>
                <a:gd name="connsiteY19" fmla="*/ 0 h 402771"/>
                <a:gd name="connsiteX20" fmla="*/ 2688771 w 2688771"/>
                <a:gd name="connsiteY20" fmla="*/ 10886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88771" h="402771">
                  <a:moveTo>
                    <a:pt x="0" y="402771"/>
                  </a:moveTo>
                  <a:cubicBezTo>
                    <a:pt x="37322" y="346787"/>
                    <a:pt x="2591" y="389812"/>
                    <a:pt x="54428" y="348343"/>
                  </a:cubicBezTo>
                  <a:cubicBezTo>
                    <a:pt x="87402" y="321964"/>
                    <a:pt x="86271" y="296840"/>
                    <a:pt x="141514" y="283029"/>
                  </a:cubicBezTo>
                  <a:cubicBezTo>
                    <a:pt x="156028" y="279400"/>
                    <a:pt x="170727" y="276442"/>
                    <a:pt x="185057" y="272143"/>
                  </a:cubicBezTo>
                  <a:cubicBezTo>
                    <a:pt x="249774" y="252727"/>
                    <a:pt x="265897" y="240527"/>
                    <a:pt x="337457" y="228600"/>
                  </a:cubicBezTo>
                  <a:cubicBezTo>
                    <a:pt x="421021" y="214672"/>
                    <a:pt x="381128" y="222042"/>
                    <a:pt x="457200" y="206829"/>
                  </a:cubicBezTo>
                  <a:lnTo>
                    <a:pt x="1088571" y="217714"/>
                  </a:lnTo>
                  <a:cubicBezTo>
                    <a:pt x="1134534" y="219173"/>
                    <a:pt x="1137676" y="229991"/>
                    <a:pt x="1175657" y="239486"/>
                  </a:cubicBezTo>
                  <a:cubicBezTo>
                    <a:pt x="1206075" y="247090"/>
                    <a:pt x="1266297" y="256406"/>
                    <a:pt x="1295400" y="261257"/>
                  </a:cubicBezTo>
                  <a:cubicBezTo>
                    <a:pt x="1432558" y="306978"/>
                    <a:pt x="1338825" y="279925"/>
                    <a:pt x="1665514" y="261257"/>
                  </a:cubicBezTo>
                  <a:cubicBezTo>
                    <a:pt x="1685367" y="260122"/>
                    <a:pt x="1765352" y="231606"/>
                    <a:pt x="1774371" y="228600"/>
                  </a:cubicBezTo>
                  <a:lnTo>
                    <a:pt x="1807028" y="217714"/>
                  </a:lnTo>
                  <a:lnTo>
                    <a:pt x="1839685" y="206829"/>
                  </a:lnTo>
                  <a:cubicBezTo>
                    <a:pt x="1874755" y="171758"/>
                    <a:pt x="1868124" y="171504"/>
                    <a:pt x="1915885" y="152400"/>
                  </a:cubicBezTo>
                  <a:cubicBezTo>
                    <a:pt x="1937193" y="143877"/>
                    <a:pt x="1959428" y="137886"/>
                    <a:pt x="1981200" y="130629"/>
                  </a:cubicBezTo>
                  <a:cubicBezTo>
                    <a:pt x="1992086" y="127000"/>
                    <a:pt x="2004310" y="126108"/>
                    <a:pt x="2013857" y="119743"/>
                  </a:cubicBezTo>
                  <a:cubicBezTo>
                    <a:pt x="2024743" y="112486"/>
                    <a:pt x="2034559" y="103285"/>
                    <a:pt x="2046514" y="97971"/>
                  </a:cubicBezTo>
                  <a:cubicBezTo>
                    <a:pt x="2067485" y="88650"/>
                    <a:pt x="2111828" y="76200"/>
                    <a:pt x="2111828" y="76200"/>
                  </a:cubicBezTo>
                  <a:cubicBezTo>
                    <a:pt x="2143616" y="44413"/>
                    <a:pt x="2129065" y="50913"/>
                    <a:pt x="2188028" y="43543"/>
                  </a:cubicBezTo>
                  <a:cubicBezTo>
                    <a:pt x="2314868" y="27688"/>
                    <a:pt x="2442028" y="14514"/>
                    <a:pt x="2569028" y="0"/>
                  </a:cubicBezTo>
                  <a:cubicBezTo>
                    <a:pt x="2659596" y="12939"/>
                    <a:pt x="2619570" y="10886"/>
                    <a:pt x="2688771" y="10886"/>
                  </a:cubicBezTo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635896" y="5085184"/>
              <a:ext cx="2688771" cy="402771"/>
            </a:xfrm>
            <a:custGeom>
              <a:avLst/>
              <a:gdLst>
                <a:gd name="connsiteX0" fmla="*/ 0 w 2688771"/>
                <a:gd name="connsiteY0" fmla="*/ 402771 h 402771"/>
                <a:gd name="connsiteX1" fmla="*/ 54428 w 2688771"/>
                <a:gd name="connsiteY1" fmla="*/ 348343 h 402771"/>
                <a:gd name="connsiteX2" fmla="*/ 141514 w 2688771"/>
                <a:gd name="connsiteY2" fmla="*/ 283029 h 402771"/>
                <a:gd name="connsiteX3" fmla="*/ 185057 w 2688771"/>
                <a:gd name="connsiteY3" fmla="*/ 272143 h 402771"/>
                <a:gd name="connsiteX4" fmla="*/ 337457 w 2688771"/>
                <a:gd name="connsiteY4" fmla="*/ 228600 h 402771"/>
                <a:gd name="connsiteX5" fmla="*/ 457200 w 2688771"/>
                <a:gd name="connsiteY5" fmla="*/ 206829 h 402771"/>
                <a:gd name="connsiteX6" fmla="*/ 1088571 w 2688771"/>
                <a:gd name="connsiteY6" fmla="*/ 217714 h 402771"/>
                <a:gd name="connsiteX7" fmla="*/ 1175657 w 2688771"/>
                <a:gd name="connsiteY7" fmla="*/ 239486 h 402771"/>
                <a:gd name="connsiteX8" fmla="*/ 1295400 w 2688771"/>
                <a:gd name="connsiteY8" fmla="*/ 261257 h 402771"/>
                <a:gd name="connsiteX9" fmla="*/ 1665514 w 2688771"/>
                <a:gd name="connsiteY9" fmla="*/ 261257 h 402771"/>
                <a:gd name="connsiteX10" fmla="*/ 1774371 w 2688771"/>
                <a:gd name="connsiteY10" fmla="*/ 228600 h 402771"/>
                <a:gd name="connsiteX11" fmla="*/ 1807028 w 2688771"/>
                <a:gd name="connsiteY11" fmla="*/ 217714 h 402771"/>
                <a:gd name="connsiteX12" fmla="*/ 1839685 w 2688771"/>
                <a:gd name="connsiteY12" fmla="*/ 206829 h 402771"/>
                <a:gd name="connsiteX13" fmla="*/ 1915885 w 2688771"/>
                <a:gd name="connsiteY13" fmla="*/ 152400 h 402771"/>
                <a:gd name="connsiteX14" fmla="*/ 1981200 w 2688771"/>
                <a:gd name="connsiteY14" fmla="*/ 130629 h 402771"/>
                <a:gd name="connsiteX15" fmla="*/ 2013857 w 2688771"/>
                <a:gd name="connsiteY15" fmla="*/ 119743 h 402771"/>
                <a:gd name="connsiteX16" fmla="*/ 2046514 w 2688771"/>
                <a:gd name="connsiteY16" fmla="*/ 97971 h 402771"/>
                <a:gd name="connsiteX17" fmla="*/ 2111828 w 2688771"/>
                <a:gd name="connsiteY17" fmla="*/ 76200 h 402771"/>
                <a:gd name="connsiteX18" fmla="*/ 2188028 w 2688771"/>
                <a:gd name="connsiteY18" fmla="*/ 43543 h 402771"/>
                <a:gd name="connsiteX19" fmla="*/ 2569028 w 2688771"/>
                <a:gd name="connsiteY19" fmla="*/ 0 h 402771"/>
                <a:gd name="connsiteX20" fmla="*/ 2688771 w 2688771"/>
                <a:gd name="connsiteY20" fmla="*/ 10886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88771" h="402771">
                  <a:moveTo>
                    <a:pt x="0" y="402771"/>
                  </a:moveTo>
                  <a:cubicBezTo>
                    <a:pt x="37322" y="346787"/>
                    <a:pt x="2591" y="389812"/>
                    <a:pt x="54428" y="348343"/>
                  </a:cubicBezTo>
                  <a:cubicBezTo>
                    <a:pt x="87402" y="321964"/>
                    <a:pt x="86271" y="296840"/>
                    <a:pt x="141514" y="283029"/>
                  </a:cubicBezTo>
                  <a:cubicBezTo>
                    <a:pt x="156028" y="279400"/>
                    <a:pt x="170727" y="276442"/>
                    <a:pt x="185057" y="272143"/>
                  </a:cubicBezTo>
                  <a:cubicBezTo>
                    <a:pt x="249774" y="252727"/>
                    <a:pt x="265897" y="240527"/>
                    <a:pt x="337457" y="228600"/>
                  </a:cubicBezTo>
                  <a:cubicBezTo>
                    <a:pt x="421021" y="214672"/>
                    <a:pt x="381128" y="222042"/>
                    <a:pt x="457200" y="206829"/>
                  </a:cubicBezTo>
                  <a:lnTo>
                    <a:pt x="1088571" y="217714"/>
                  </a:lnTo>
                  <a:cubicBezTo>
                    <a:pt x="1134534" y="219173"/>
                    <a:pt x="1137676" y="229991"/>
                    <a:pt x="1175657" y="239486"/>
                  </a:cubicBezTo>
                  <a:cubicBezTo>
                    <a:pt x="1206075" y="247090"/>
                    <a:pt x="1266297" y="256406"/>
                    <a:pt x="1295400" y="261257"/>
                  </a:cubicBezTo>
                  <a:cubicBezTo>
                    <a:pt x="1432558" y="306978"/>
                    <a:pt x="1338825" y="279925"/>
                    <a:pt x="1665514" y="261257"/>
                  </a:cubicBezTo>
                  <a:cubicBezTo>
                    <a:pt x="1685367" y="260122"/>
                    <a:pt x="1765352" y="231606"/>
                    <a:pt x="1774371" y="228600"/>
                  </a:cubicBezTo>
                  <a:lnTo>
                    <a:pt x="1807028" y="217714"/>
                  </a:lnTo>
                  <a:lnTo>
                    <a:pt x="1839685" y="206829"/>
                  </a:lnTo>
                  <a:cubicBezTo>
                    <a:pt x="1874755" y="171758"/>
                    <a:pt x="1868124" y="171504"/>
                    <a:pt x="1915885" y="152400"/>
                  </a:cubicBezTo>
                  <a:cubicBezTo>
                    <a:pt x="1937193" y="143877"/>
                    <a:pt x="1959428" y="137886"/>
                    <a:pt x="1981200" y="130629"/>
                  </a:cubicBezTo>
                  <a:cubicBezTo>
                    <a:pt x="1992086" y="127000"/>
                    <a:pt x="2004310" y="126108"/>
                    <a:pt x="2013857" y="119743"/>
                  </a:cubicBezTo>
                  <a:cubicBezTo>
                    <a:pt x="2024743" y="112486"/>
                    <a:pt x="2034559" y="103285"/>
                    <a:pt x="2046514" y="97971"/>
                  </a:cubicBezTo>
                  <a:cubicBezTo>
                    <a:pt x="2067485" y="88650"/>
                    <a:pt x="2111828" y="76200"/>
                    <a:pt x="2111828" y="76200"/>
                  </a:cubicBezTo>
                  <a:cubicBezTo>
                    <a:pt x="2143616" y="44413"/>
                    <a:pt x="2129065" y="50913"/>
                    <a:pt x="2188028" y="43543"/>
                  </a:cubicBezTo>
                  <a:cubicBezTo>
                    <a:pt x="2314868" y="27688"/>
                    <a:pt x="2442028" y="14514"/>
                    <a:pt x="2569028" y="0"/>
                  </a:cubicBezTo>
                  <a:cubicBezTo>
                    <a:pt x="2659596" y="12939"/>
                    <a:pt x="2619570" y="10886"/>
                    <a:pt x="2688771" y="10886"/>
                  </a:cubicBezTo>
                </a:path>
              </a:pathLst>
            </a:cu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Прочитай слова и схематично зарисуй их в прямоугольниках.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Picture 2" descr="лужай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41776"/>
            <a:ext cx="9144000" cy="2016224"/>
          </a:xfrm>
          <a:prstGeom prst="rect">
            <a:avLst/>
          </a:prstGeom>
          <a:noFill/>
        </p:spPr>
      </p:pic>
      <p:pic>
        <p:nvPicPr>
          <p:cNvPr id="6" name="Picture 12" descr="http://solnushki.ru/images/clipart/multi/tryam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1590722" cy="2592288"/>
          </a:xfrm>
          <a:prstGeom prst="rect">
            <a:avLst/>
          </a:prstGeom>
          <a:noFill/>
        </p:spPr>
      </p:pic>
      <p:pic>
        <p:nvPicPr>
          <p:cNvPr id="7" name="Picture 12" descr="http://solnushki.ru/images/clipart/multi/tryam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661094" cy="2520280"/>
          </a:xfrm>
          <a:prstGeom prst="rect">
            <a:avLst/>
          </a:prstGeom>
          <a:noFill/>
        </p:spPr>
      </p:pic>
      <p:pic>
        <p:nvPicPr>
          <p:cNvPr id="8" name="Picture 12" descr="http://solnushki.ru/images/clipart/multi/tryam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584554">
            <a:off x="1961720" y="5250634"/>
            <a:ext cx="1084549" cy="14296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47664" y="1412776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КАРТИНА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47664" y="2564904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БЕРЁЗА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19672" y="3573016"/>
            <a:ext cx="338437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КОВЁР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588224" y="1268760"/>
            <a:ext cx="792088" cy="1008112"/>
            <a:chOff x="1979712" y="1196752"/>
            <a:chExt cx="1152128" cy="129614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1979712" y="1196752"/>
              <a:ext cx="1152128" cy="1296144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10" descr="http://detskiysad5.ru/images/55057181_Tryam.jpg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340768"/>
              <a:ext cx="792088" cy="981927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5580112" y="2132856"/>
            <a:ext cx="720080" cy="1224136"/>
            <a:chOff x="1547664" y="1124744"/>
            <a:chExt cx="1728192" cy="2232248"/>
          </a:xfrm>
        </p:grpSpPr>
        <p:grpSp>
          <p:nvGrpSpPr>
            <p:cNvPr id="32" name="Группа 16"/>
            <p:cNvGrpSpPr/>
            <p:nvPr/>
          </p:nvGrpSpPr>
          <p:grpSpPr>
            <a:xfrm>
              <a:off x="1547664" y="1124744"/>
              <a:ext cx="1728192" cy="2232248"/>
              <a:chOff x="1826223" y="1197429"/>
              <a:chExt cx="1526577" cy="2663619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2267744" y="1844824"/>
                <a:ext cx="144016" cy="20162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627784" y="1844824"/>
                <a:ext cx="144016" cy="20162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267744" y="3861048"/>
                <a:ext cx="5040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Полилиния 41"/>
              <p:cNvSpPr/>
              <p:nvPr/>
            </p:nvSpPr>
            <p:spPr>
              <a:xfrm>
                <a:off x="1826223" y="1197429"/>
                <a:ext cx="1526577" cy="1361862"/>
              </a:xfrm>
              <a:custGeom>
                <a:avLst/>
                <a:gdLst>
                  <a:gd name="connsiteX0" fmla="*/ 579520 w 1526577"/>
                  <a:gd name="connsiteY0" fmla="*/ 1349828 h 1361862"/>
                  <a:gd name="connsiteX1" fmla="*/ 448891 w 1526577"/>
                  <a:gd name="connsiteY1" fmla="*/ 1338942 h 1361862"/>
                  <a:gd name="connsiteX2" fmla="*/ 394463 w 1526577"/>
                  <a:gd name="connsiteY2" fmla="*/ 1306285 h 1361862"/>
                  <a:gd name="connsiteX3" fmla="*/ 329148 w 1526577"/>
                  <a:gd name="connsiteY3" fmla="*/ 1295400 h 1361862"/>
                  <a:gd name="connsiteX4" fmla="*/ 263834 w 1526577"/>
                  <a:gd name="connsiteY4" fmla="*/ 1230085 h 1361862"/>
                  <a:gd name="connsiteX5" fmla="*/ 252948 w 1526577"/>
                  <a:gd name="connsiteY5" fmla="*/ 1197428 h 1361862"/>
                  <a:gd name="connsiteX6" fmla="*/ 209406 w 1526577"/>
                  <a:gd name="connsiteY6" fmla="*/ 1121228 h 1361862"/>
                  <a:gd name="connsiteX7" fmla="*/ 242063 w 1526577"/>
                  <a:gd name="connsiteY7" fmla="*/ 990600 h 1361862"/>
                  <a:gd name="connsiteX8" fmla="*/ 274720 w 1526577"/>
                  <a:gd name="connsiteY8" fmla="*/ 968828 h 1361862"/>
                  <a:gd name="connsiteX9" fmla="*/ 231177 w 1526577"/>
                  <a:gd name="connsiteY9" fmla="*/ 957942 h 1361862"/>
                  <a:gd name="connsiteX10" fmla="*/ 176748 w 1526577"/>
                  <a:gd name="connsiteY10" fmla="*/ 968828 h 1361862"/>
                  <a:gd name="connsiteX11" fmla="*/ 100548 w 1526577"/>
                  <a:gd name="connsiteY11" fmla="*/ 936171 h 1361862"/>
                  <a:gd name="connsiteX12" fmla="*/ 67891 w 1526577"/>
                  <a:gd name="connsiteY12" fmla="*/ 903514 h 1361862"/>
                  <a:gd name="connsiteX13" fmla="*/ 24348 w 1526577"/>
                  <a:gd name="connsiteY13" fmla="*/ 816428 h 1361862"/>
                  <a:gd name="connsiteX14" fmla="*/ 2577 w 1526577"/>
                  <a:gd name="connsiteY14" fmla="*/ 783771 h 1361862"/>
                  <a:gd name="connsiteX15" fmla="*/ 13463 w 1526577"/>
                  <a:gd name="connsiteY15" fmla="*/ 707571 h 1361862"/>
                  <a:gd name="connsiteX16" fmla="*/ 24348 w 1526577"/>
                  <a:gd name="connsiteY16" fmla="*/ 674914 h 1361862"/>
                  <a:gd name="connsiteX17" fmla="*/ 122320 w 1526577"/>
                  <a:gd name="connsiteY17" fmla="*/ 620485 h 1361862"/>
                  <a:gd name="connsiteX18" fmla="*/ 285606 w 1526577"/>
                  <a:gd name="connsiteY18" fmla="*/ 609600 h 1361862"/>
                  <a:gd name="connsiteX19" fmla="*/ 263834 w 1526577"/>
                  <a:gd name="connsiteY19" fmla="*/ 544285 h 1361862"/>
                  <a:gd name="connsiteX20" fmla="*/ 231177 w 1526577"/>
                  <a:gd name="connsiteY20" fmla="*/ 478971 h 1361862"/>
                  <a:gd name="connsiteX21" fmla="*/ 220291 w 1526577"/>
                  <a:gd name="connsiteY21" fmla="*/ 435428 h 1361862"/>
                  <a:gd name="connsiteX22" fmla="*/ 198520 w 1526577"/>
                  <a:gd name="connsiteY22" fmla="*/ 348342 h 1361862"/>
                  <a:gd name="connsiteX23" fmla="*/ 209406 w 1526577"/>
                  <a:gd name="connsiteY23" fmla="*/ 261257 h 1361862"/>
                  <a:gd name="connsiteX24" fmla="*/ 263834 w 1526577"/>
                  <a:gd name="connsiteY24" fmla="*/ 217714 h 1361862"/>
                  <a:gd name="connsiteX25" fmla="*/ 318263 w 1526577"/>
                  <a:gd name="connsiteY25" fmla="*/ 206828 h 1361862"/>
                  <a:gd name="connsiteX26" fmla="*/ 590406 w 1526577"/>
                  <a:gd name="connsiteY26" fmla="*/ 174171 h 1361862"/>
                  <a:gd name="connsiteX27" fmla="*/ 623063 w 1526577"/>
                  <a:gd name="connsiteY27" fmla="*/ 141514 h 1361862"/>
                  <a:gd name="connsiteX28" fmla="*/ 688377 w 1526577"/>
                  <a:gd name="connsiteY28" fmla="*/ 97971 h 1361862"/>
                  <a:gd name="connsiteX29" fmla="*/ 764577 w 1526577"/>
                  <a:gd name="connsiteY29" fmla="*/ 43542 h 1361862"/>
                  <a:gd name="connsiteX30" fmla="*/ 797234 w 1526577"/>
                  <a:gd name="connsiteY30" fmla="*/ 21771 h 1361862"/>
                  <a:gd name="connsiteX31" fmla="*/ 851663 w 1526577"/>
                  <a:gd name="connsiteY31" fmla="*/ 0 h 1361862"/>
                  <a:gd name="connsiteX32" fmla="*/ 927863 w 1526577"/>
                  <a:gd name="connsiteY32" fmla="*/ 10885 h 1361862"/>
                  <a:gd name="connsiteX33" fmla="*/ 960520 w 1526577"/>
                  <a:gd name="connsiteY33" fmla="*/ 32657 h 1361862"/>
                  <a:gd name="connsiteX34" fmla="*/ 1014948 w 1526577"/>
                  <a:gd name="connsiteY34" fmla="*/ 97971 h 1361862"/>
                  <a:gd name="connsiteX35" fmla="*/ 1004063 w 1526577"/>
                  <a:gd name="connsiteY35" fmla="*/ 217714 h 1361862"/>
                  <a:gd name="connsiteX36" fmla="*/ 982291 w 1526577"/>
                  <a:gd name="connsiteY36" fmla="*/ 283028 h 1361862"/>
                  <a:gd name="connsiteX37" fmla="*/ 1025834 w 1526577"/>
                  <a:gd name="connsiteY37" fmla="*/ 304800 h 1361862"/>
                  <a:gd name="connsiteX38" fmla="*/ 1069377 w 1526577"/>
                  <a:gd name="connsiteY38" fmla="*/ 315685 h 1361862"/>
                  <a:gd name="connsiteX39" fmla="*/ 1243548 w 1526577"/>
                  <a:gd name="connsiteY39" fmla="*/ 337457 h 1361862"/>
                  <a:gd name="connsiteX40" fmla="*/ 1319748 w 1526577"/>
                  <a:gd name="connsiteY40" fmla="*/ 348342 h 1361862"/>
                  <a:gd name="connsiteX41" fmla="*/ 1428606 w 1526577"/>
                  <a:gd name="connsiteY41" fmla="*/ 381000 h 1361862"/>
                  <a:gd name="connsiteX42" fmla="*/ 1526577 w 1526577"/>
                  <a:gd name="connsiteY42" fmla="*/ 402771 h 1361862"/>
                  <a:gd name="connsiteX43" fmla="*/ 1515691 w 1526577"/>
                  <a:gd name="connsiteY43" fmla="*/ 522514 h 1361862"/>
                  <a:gd name="connsiteX44" fmla="*/ 1483034 w 1526577"/>
                  <a:gd name="connsiteY44" fmla="*/ 566057 h 1361862"/>
                  <a:gd name="connsiteX45" fmla="*/ 1363291 w 1526577"/>
                  <a:gd name="connsiteY45" fmla="*/ 664028 h 1361862"/>
                  <a:gd name="connsiteX46" fmla="*/ 1297977 w 1526577"/>
                  <a:gd name="connsiteY46" fmla="*/ 696685 h 1361862"/>
                  <a:gd name="connsiteX47" fmla="*/ 1276206 w 1526577"/>
                  <a:gd name="connsiteY47" fmla="*/ 729342 h 1361862"/>
                  <a:gd name="connsiteX48" fmla="*/ 1308863 w 1526577"/>
                  <a:gd name="connsiteY48" fmla="*/ 783771 h 1361862"/>
                  <a:gd name="connsiteX49" fmla="*/ 1330634 w 1526577"/>
                  <a:gd name="connsiteY49" fmla="*/ 827314 h 1361862"/>
                  <a:gd name="connsiteX50" fmla="*/ 1352406 w 1526577"/>
                  <a:gd name="connsiteY50" fmla="*/ 892628 h 1361862"/>
                  <a:gd name="connsiteX51" fmla="*/ 1297977 w 1526577"/>
                  <a:gd name="connsiteY51" fmla="*/ 1055914 h 1361862"/>
                  <a:gd name="connsiteX52" fmla="*/ 1265320 w 1526577"/>
                  <a:gd name="connsiteY52" fmla="*/ 1077685 h 1361862"/>
                  <a:gd name="connsiteX53" fmla="*/ 1200006 w 1526577"/>
                  <a:gd name="connsiteY53" fmla="*/ 1099457 h 1361862"/>
                  <a:gd name="connsiteX54" fmla="*/ 1200006 w 1526577"/>
                  <a:gd name="connsiteY54" fmla="*/ 1284514 h 1361862"/>
                  <a:gd name="connsiteX55" fmla="*/ 1189120 w 1526577"/>
                  <a:gd name="connsiteY55" fmla="*/ 1317171 h 1361862"/>
                  <a:gd name="connsiteX56" fmla="*/ 1123806 w 1526577"/>
                  <a:gd name="connsiteY56" fmla="*/ 1338942 h 1361862"/>
                  <a:gd name="connsiteX57" fmla="*/ 1091148 w 1526577"/>
                  <a:gd name="connsiteY57" fmla="*/ 1349828 h 1361862"/>
                  <a:gd name="connsiteX58" fmla="*/ 840777 w 1526577"/>
                  <a:gd name="connsiteY58" fmla="*/ 1338942 h 1361862"/>
                  <a:gd name="connsiteX59" fmla="*/ 742806 w 1526577"/>
                  <a:gd name="connsiteY59" fmla="*/ 1328057 h 1361862"/>
                  <a:gd name="connsiteX60" fmla="*/ 623063 w 1526577"/>
                  <a:gd name="connsiteY60" fmla="*/ 1349828 h 1361862"/>
                  <a:gd name="connsiteX61" fmla="*/ 579520 w 1526577"/>
                  <a:gd name="connsiteY61" fmla="*/ 1349828 h 136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526577" h="1361862">
                    <a:moveTo>
                      <a:pt x="579520" y="1349828"/>
                    </a:moveTo>
                    <a:cubicBezTo>
                      <a:pt x="550491" y="1348014"/>
                      <a:pt x="491423" y="1348950"/>
                      <a:pt x="448891" y="1338942"/>
                    </a:cubicBezTo>
                    <a:cubicBezTo>
                      <a:pt x="428296" y="1334096"/>
                      <a:pt x="414347" y="1313515"/>
                      <a:pt x="394463" y="1306285"/>
                    </a:cubicBezTo>
                    <a:cubicBezTo>
                      <a:pt x="373720" y="1298742"/>
                      <a:pt x="350920" y="1299028"/>
                      <a:pt x="329148" y="1295400"/>
                    </a:cubicBezTo>
                    <a:cubicBezTo>
                      <a:pt x="307377" y="1273628"/>
                      <a:pt x="273571" y="1259294"/>
                      <a:pt x="263834" y="1230085"/>
                    </a:cubicBezTo>
                    <a:cubicBezTo>
                      <a:pt x="260205" y="1219199"/>
                      <a:pt x="257468" y="1207975"/>
                      <a:pt x="252948" y="1197428"/>
                    </a:cubicBezTo>
                    <a:cubicBezTo>
                      <a:pt x="236374" y="1158755"/>
                      <a:pt x="231271" y="1154027"/>
                      <a:pt x="209406" y="1121228"/>
                    </a:cubicBezTo>
                    <a:cubicBezTo>
                      <a:pt x="217640" y="1038886"/>
                      <a:pt x="195538" y="1027820"/>
                      <a:pt x="242063" y="990600"/>
                    </a:cubicBezTo>
                    <a:cubicBezTo>
                      <a:pt x="252279" y="982427"/>
                      <a:pt x="263834" y="976085"/>
                      <a:pt x="274720" y="968828"/>
                    </a:cubicBezTo>
                    <a:cubicBezTo>
                      <a:pt x="260206" y="965199"/>
                      <a:pt x="246138" y="957942"/>
                      <a:pt x="231177" y="957942"/>
                    </a:cubicBezTo>
                    <a:cubicBezTo>
                      <a:pt x="212675" y="957942"/>
                      <a:pt x="194999" y="971870"/>
                      <a:pt x="176748" y="968828"/>
                    </a:cubicBezTo>
                    <a:cubicBezTo>
                      <a:pt x="149490" y="964285"/>
                      <a:pt x="125948" y="947057"/>
                      <a:pt x="100548" y="936171"/>
                    </a:cubicBezTo>
                    <a:cubicBezTo>
                      <a:pt x="89662" y="925285"/>
                      <a:pt x="77128" y="915830"/>
                      <a:pt x="67891" y="903514"/>
                    </a:cubicBezTo>
                    <a:cubicBezTo>
                      <a:pt x="0" y="812991"/>
                      <a:pt x="57832" y="883396"/>
                      <a:pt x="24348" y="816428"/>
                    </a:cubicBezTo>
                    <a:cubicBezTo>
                      <a:pt x="18497" y="804726"/>
                      <a:pt x="9834" y="794657"/>
                      <a:pt x="2577" y="783771"/>
                    </a:cubicBezTo>
                    <a:cubicBezTo>
                      <a:pt x="6206" y="758371"/>
                      <a:pt x="8431" y="732731"/>
                      <a:pt x="13463" y="707571"/>
                    </a:cubicBezTo>
                    <a:cubicBezTo>
                      <a:pt x="15713" y="696319"/>
                      <a:pt x="16234" y="683028"/>
                      <a:pt x="24348" y="674914"/>
                    </a:cubicBezTo>
                    <a:cubicBezTo>
                      <a:pt x="38366" y="660896"/>
                      <a:pt x="91522" y="623907"/>
                      <a:pt x="122320" y="620485"/>
                    </a:cubicBezTo>
                    <a:cubicBezTo>
                      <a:pt x="176536" y="614461"/>
                      <a:pt x="231177" y="613228"/>
                      <a:pt x="285606" y="609600"/>
                    </a:cubicBezTo>
                    <a:cubicBezTo>
                      <a:pt x="278349" y="587828"/>
                      <a:pt x="274097" y="564812"/>
                      <a:pt x="263834" y="544285"/>
                    </a:cubicBezTo>
                    <a:cubicBezTo>
                      <a:pt x="252948" y="522514"/>
                      <a:pt x="240217" y="501571"/>
                      <a:pt x="231177" y="478971"/>
                    </a:cubicBezTo>
                    <a:cubicBezTo>
                      <a:pt x="225621" y="465080"/>
                      <a:pt x="224401" y="449813"/>
                      <a:pt x="220291" y="435428"/>
                    </a:cubicBezTo>
                    <a:cubicBezTo>
                      <a:pt x="197978" y="357329"/>
                      <a:pt x="220651" y="458993"/>
                      <a:pt x="198520" y="348342"/>
                    </a:cubicBezTo>
                    <a:cubicBezTo>
                      <a:pt x="202149" y="319314"/>
                      <a:pt x="201709" y="289480"/>
                      <a:pt x="209406" y="261257"/>
                    </a:cubicBezTo>
                    <a:cubicBezTo>
                      <a:pt x="218446" y="228109"/>
                      <a:pt x="235513" y="224794"/>
                      <a:pt x="263834" y="217714"/>
                    </a:cubicBezTo>
                    <a:cubicBezTo>
                      <a:pt x="281784" y="213226"/>
                      <a:pt x="299923" y="209273"/>
                      <a:pt x="318263" y="206828"/>
                    </a:cubicBezTo>
                    <a:cubicBezTo>
                      <a:pt x="408827" y="194753"/>
                      <a:pt x="499692" y="185057"/>
                      <a:pt x="590406" y="174171"/>
                    </a:cubicBezTo>
                    <a:cubicBezTo>
                      <a:pt x="601292" y="163285"/>
                      <a:pt x="610911" y="150965"/>
                      <a:pt x="623063" y="141514"/>
                    </a:cubicBezTo>
                    <a:cubicBezTo>
                      <a:pt x="643717" y="125450"/>
                      <a:pt x="688377" y="97971"/>
                      <a:pt x="688377" y="97971"/>
                    </a:cubicBezTo>
                    <a:cubicBezTo>
                      <a:pt x="725444" y="42370"/>
                      <a:pt x="691344" y="80159"/>
                      <a:pt x="764577" y="43542"/>
                    </a:cubicBezTo>
                    <a:cubicBezTo>
                      <a:pt x="776279" y="37691"/>
                      <a:pt x="785532" y="27622"/>
                      <a:pt x="797234" y="21771"/>
                    </a:cubicBezTo>
                    <a:cubicBezTo>
                      <a:pt x="814712" y="13032"/>
                      <a:pt x="833520" y="7257"/>
                      <a:pt x="851663" y="0"/>
                    </a:cubicBezTo>
                    <a:cubicBezTo>
                      <a:pt x="877063" y="3628"/>
                      <a:pt x="903287" y="3512"/>
                      <a:pt x="927863" y="10885"/>
                    </a:cubicBezTo>
                    <a:cubicBezTo>
                      <a:pt x="940394" y="14644"/>
                      <a:pt x="950469" y="24281"/>
                      <a:pt x="960520" y="32657"/>
                    </a:cubicBezTo>
                    <a:cubicBezTo>
                      <a:pt x="991952" y="58851"/>
                      <a:pt x="993541" y="65859"/>
                      <a:pt x="1014948" y="97971"/>
                    </a:cubicBezTo>
                    <a:cubicBezTo>
                      <a:pt x="1011320" y="137885"/>
                      <a:pt x="1011028" y="178245"/>
                      <a:pt x="1004063" y="217714"/>
                    </a:cubicBezTo>
                    <a:cubicBezTo>
                      <a:pt x="1000075" y="240314"/>
                      <a:pt x="989548" y="261257"/>
                      <a:pt x="982291" y="283028"/>
                    </a:cubicBezTo>
                    <a:cubicBezTo>
                      <a:pt x="965554" y="333238"/>
                      <a:pt x="960156" y="317935"/>
                      <a:pt x="1025834" y="304800"/>
                    </a:cubicBezTo>
                    <a:cubicBezTo>
                      <a:pt x="1040348" y="308428"/>
                      <a:pt x="1054657" y="313009"/>
                      <a:pt x="1069377" y="315685"/>
                    </a:cubicBezTo>
                    <a:cubicBezTo>
                      <a:pt x="1127120" y="326184"/>
                      <a:pt x="1185368" y="330185"/>
                      <a:pt x="1243548" y="337457"/>
                    </a:cubicBezTo>
                    <a:cubicBezTo>
                      <a:pt x="1269008" y="340639"/>
                      <a:pt x="1294348" y="344714"/>
                      <a:pt x="1319748" y="348342"/>
                    </a:cubicBezTo>
                    <a:lnTo>
                      <a:pt x="1428606" y="381000"/>
                    </a:lnTo>
                    <a:cubicBezTo>
                      <a:pt x="1464467" y="391246"/>
                      <a:pt x="1489177" y="395291"/>
                      <a:pt x="1526577" y="402771"/>
                    </a:cubicBezTo>
                    <a:cubicBezTo>
                      <a:pt x="1522948" y="442685"/>
                      <a:pt x="1526018" y="483788"/>
                      <a:pt x="1515691" y="522514"/>
                    </a:cubicBezTo>
                    <a:cubicBezTo>
                      <a:pt x="1511016" y="540044"/>
                      <a:pt x="1495171" y="552571"/>
                      <a:pt x="1483034" y="566057"/>
                    </a:cubicBezTo>
                    <a:cubicBezTo>
                      <a:pt x="1415056" y="641588"/>
                      <a:pt x="1435671" y="618790"/>
                      <a:pt x="1363291" y="664028"/>
                    </a:cubicBezTo>
                    <a:cubicBezTo>
                      <a:pt x="1315056" y="694175"/>
                      <a:pt x="1348335" y="679900"/>
                      <a:pt x="1297977" y="696685"/>
                    </a:cubicBezTo>
                    <a:cubicBezTo>
                      <a:pt x="1290720" y="707571"/>
                      <a:pt x="1278357" y="716437"/>
                      <a:pt x="1276206" y="729342"/>
                    </a:cubicBezTo>
                    <a:cubicBezTo>
                      <a:pt x="1272168" y="753569"/>
                      <a:pt x="1295227" y="770135"/>
                      <a:pt x="1308863" y="783771"/>
                    </a:cubicBezTo>
                    <a:cubicBezTo>
                      <a:pt x="1316120" y="798285"/>
                      <a:pt x="1324607" y="812247"/>
                      <a:pt x="1330634" y="827314"/>
                    </a:cubicBezTo>
                    <a:cubicBezTo>
                      <a:pt x="1339157" y="848622"/>
                      <a:pt x="1352406" y="892628"/>
                      <a:pt x="1352406" y="892628"/>
                    </a:cubicBezTo>
                    <a:cubicBezTo>
                      <a:pt x="1346387" y="946795"/>
                      <a:pt x="1353570" y="1018853"/>
                      <a:pt x="1297977" y="1055914"/>
                    </a:cubicBezTo>
                    <a:cubicBezTo>
                      <a:pt x="1287091" y="1063171"/>
                      <a:pt x="1277275" y="1072372"/>
                      <a:pt x="1265320" y="1077685"/>
                    </a:cubicBezTo>
                    <a:cubicBezTo>
                      <a:pt x="1244349" y="1087006"/>
                      <a:pt x="1200006" y="1099457"/>
                      <a:pt x="1200006" y="1099457"/>
                    </a:cubicBezTo>
                    <a:cubicBezTo>
                      <a:pt x="1212273" y="1197599"/>
                      <a:pt x="1217146" y="1181669"/>
                      <a:pt x="1200006" y="1284514"/>
                    </a:cubicBezTo>
                    <a:cubicBezTo>
                      <a:pt x="1198120" y="1295832"/>
                      <a:pt x="1198457" y="1310502"/>
                      <a:pt x="1189120" y="1317171"/>
                    </a:cubicBezTo>
                    <a:cubicBezTo>
                      <a:pt x="1170446" y="1330510"/>
                      <a:pt x="1145577" y="1331685"/>
                      <a:pt x="1123806" y="1338942"/>
                    </a:cubicBezTo>
                    <a:lnTo>
                      <a:pt x="1091148" y="1349828"/>
                    </a:lnTo>
                    <a:lnTo>
                      <a:pt x="840777" y="1338942"/>
                    </a:lnTo>
                    <a:cubicBezTo>
                      <a:pt x="807983" y="1336892"/>
                      <a:pt x="775664" y="1328057"/>
                      <a:pt x="742806" y="1328057"/>
                    </a:cubicBezTo>
                    <a:cubicBezTo>
                      <a:pt x="711967" y="1328057"/>
                      <a:pt x="656412" y="1340300"/>
                      <a:pt x="623063" y="1349828"/>
                    </a:cubicBezTo>
                    <a:cubicBezTo>
                      <a:pt x="580947" y="1361862"/>
                      <a:pt x="608549" y="1351642"/>
                      <a:pt x="579520" y="13498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3" name="Полилиния 32"/>
            <p:cNvSpPr/>
            <p:nvPr/>
          </p:nvSpPr>
          <p:spPr>
            <a:xfrm>
              <a:off x="2144486" y="2558143"/>
              <a:ext cx="174171" cy="0"/>
            </a:xfrm>
            <a:custGeom>
              <a:avLst/>
              <a:gdLst>
                <a:gd name="connsiteX0" fmla="*/ 0 w 174171"/>
                <a:gd name="connsiteY0" fmla="*/ 0 h 0"/>
                <a:gd name="connsiteX1" fmla="*/ 174171 w 1741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1">
                  <a:moveTo>
                    <a:pt x="0" y="0"/>
                  </a:moveTo>
                  <a:lnTo>
                    <a:pt x="174171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2296886" y="2710543"/>
              <a:ext cx="174171" cy="0"/>
            </a:xfrm>
            <a:custGeom>
              <a:avLst/>
              <a:gdLst>
                <a:gd name="connsiteX0" fmla="*/ 0 w 174171"/>
                <a:gd name="connsiteY0" fmla="*/ 0 h 0"/>
                <a:gd name="connsiteX1" fmla="*/ 174171 w 1741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1">
                  <a:moveTo>
                    <a:pt x="0" y="0"/>
                  </a:moveTo>
                  <a:lnTo>
                    <a:pt x="174171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123728" y="2924944"/>
              <a:ext cx="174171" cy="0"/>
            </a:xfrm>
            <a:custGeom>
              <a:avLst/>
              <a:gdLst>
                <a:gd name="connsiteX0" fmla="*/ 0 w 174171"/>
                <a:gd name="connsiteY0" fmla="*/ 0 h 0"/>
                <a:gd name="connsiteX1" fmla="*/ 174171 w 1741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1">
                  <a:moveTo>
                    <a:pt x="0" y="0"/>
                  </a:moveTo>
                  <a:lnTo>
                    <a:pt x="174171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2339752" y="3068960"/>
              <a:ext cx="174171" cy="0"/>
            </a:xfrm>
            <a:custGeom>
              <a:avLst/>
              <a:gdLst>
                <a:gd name="connsiteX0" fmla="*/ 0 w 174171"/>
                <a:gd name="connsiteY0" fmla="*/ 0 h 0"/>
                <a:gd name="connsiteX1" fmla="*/ 174171 w 1741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1">
                  <a:moveTo>
                    <a:pt x="0" y="0"/>
                  </a:moveTo>
                  <a:lnTo>
                    <a:pt x="174171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267744" y="2420888"/>
              <a:ext cx="174171" cy="0"/>
            </a:xfrm>
            <a:custGeom>
              <a:avLst/>
              <a:gdLst>
                <a:gd name="connsiteX0" fmla="*/ 0 w 174171"/>
                <a:gd name="connsiteY0" fmla="*/ 0 h 0"/>
                <a:gd name="connsiteX1" fmla="*/ 174171 w 1741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1">
                  <a:moveTo>
                    <a:pt x="0" y="0"/>
                  </a:moveTo>
                  <a:lnTo>
                    <a:pt x="174171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123728" y="3212976"/>
              <a:ext cx="174171" cy="0"/>
            </a:xfrm>
            <a:custGeom>
              <a:avLst/>
              <a:gdLst>
                <a:gd name="connsiteX0" fmla="*/ 0 w 174171"/>
                <a:gd name="connsiteY0" fmla="*/ 0 h 0"/>
                <a:gd name="connsiteX1" fmla="*/ 174171 w 17417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1">
                  <a:moveTo>
                    <a:pt x="0" y="0"/>
                  </a:moveTo>
                  <a:lnTo>
                    <a:pt x="174171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88024" y="3645024"/>
            <a:ext cx="1190302" cy="906327"/>
            <a:chOff x="1941538" y="2241102"/>
            <a:chExt cx="1672519" cy="1662177"/>
          </a:xfrm>
        </p:grpSpPr>
        <p:grpSp>
          <p:nvGrpSpPr>
            <p:cNvPr id="44" name="Группа 35"/>
            <p:cNvGrpSpPr/>
            <p:nvPr/>
          </p:nvGrpSpPr>
          <p:grpSpPr>
            <a:xfrm>
              <a:off x="2267744" y="2420888"/>
              <a:ext cx="1152128" cy="1296144"/>
              <a:chOff x="1475656" y="1844824"/>
              <a:chExt cx="1152128" cy="129614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1475656" y="1844824"/>
                <a:ext cx="1152128" cy="1296144"/>
              </a:xfrm>
              <a:prstGeom prst="rect">
                <a:avLst/>
              </a:prstGeom>
              <a:solidFill>
                <a:schemeClr val="bg1"/>
              </a:solidFill>
              <a:ln w="76200" cmpd="tri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1907704" y="2276872"/>
                <a:ext cx="288032" cy="33833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1547664" y="1916832"/>
                <a:ext cx="288032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2195736" y="1916832"/>
                <a:ext cx="288032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1619672" y="2708920"/>
                <a:ext cx="288032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2195736" y="2708920"/>
                <a:ext cx="288032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Полилиния 44"/>
            <p:cNvSpPr/>
            <p:nvPr/>
          </p:nvSpPr>
          <p:spPr>
            <a:xfrm>
              <a:off x="1941538" y="2241102"/>
              <a:ext cx="1672519" cy="1662177"/>
            </a:xfrm>
            <a:custGeom>
              <a:avLst/>
              <a:gdLst>
                <a:gd name="connsiteX0" fmla="*/ 311805 w 1672519"/>
                <a:gd name="connsiteY0" fmla="*/ 164641 h 1662177"/>
                <a:gd name="connsiteX1" fmla="*/ 322691 w 1672519"/>
                <a:gd name="connsiteY1" fmla="*/ 131984 h 1662177"/>
                <a:gd name="connsiteX2" fmla="*/ 344462 w 1672519"/>
                <a:gd name="connsiteY2" fmla="*/ 34012 h 1662177"/>
                <a:gd name="connsiteX3" fmla="*/ 366233 w 1672519"/>
                <a:gd name="connsiteY3" fmla="*/ 88441 h 1662177"/>
                <a:gd name="connsiteX4" fmla="*/ 398891 w 1672519"/>
                <a:gd name="connsiteY4" fmla="*/ 153755 h 1662177"/>
                <a:gd name="connsiteX5" fmla="*/ 431548 w 1672519"/>
                <a:gd name="connsiteY5" fmla="*/ 110212 h 1662177"/>
                <a:gd name="connsiteX6" fmla="*/ 453319 w 1672519"/>
                <a:gd name="connsiteY6" fmla="*/ 77555 h 1662177"/>
                <a:gd name="connsiteX7" fmla="*/ 496862 w 1672519"/>
                <a:gd name="connsiteY7" fmla="*/ 23127 h 1662177"/>
                <a:gd name="connsiteX8" fmla="*/ 518633 w 1672519"/>
                <a:gd name="connsiteY8" fmla="*/ 55784 h 1662177"/>
                <a:gd name="connsiteX9" fmla="*/ 540405 w 1672519"/>
                <a:gd name="connsiteY9" fmla="*/ 142869 h 1662177"/>
                <a:gd name="connsiteX10" fmla="*/ 583948 w 1672519"/>
                <a:gd name="connsiteY10" fmla="*/ 99327 h 1662177"/>
                <a:gd name="connsiteX11" fmla="*/ 649262 w 1672519"/>
                <a:gd name="connsiteY11" fmla="*/ 77555 h 1662177"/>
                <a:gd name="connsiteX12" fmla="*/ 681919 w 1672519"/>
                <a:gd name="connsiteY12" fmla="*/ 55784 h 1662177"/>
                <a:gd name="connsiteX13" fmla="*/ 769005 w 1672519"/>
                <a:gd name="connsiteY13" fmla="*/ 66669 h 1662177"/>
                <a:gd name="connsiteX14" fmla="*/ 834319 w 1672519"/>
                <a:gd name="connsiteY14" fmla="*/ 23127 h 1662177"/>
                <a:gd name="connsiteX15" fmla="*/ 845205 w 1672519"/>
                <a:gd name="connsiteY15" fmla="*/ 66669 h 1662177"/>
                <a:gd name="connsiteX16" fmla="*/ 856091 w 1672519"/>
                <a:gd name="connsiteY16" fmla="*/ 142869 h 1662177"/>
                <a:gd name="connsiteX17" fmla="*/ 888748 w 1672519"/>
                <a:gd name="connsiteY17" fmla="*/ 121098 h 1662177"/>
                <a:gd name="connsiteX18" fmla="*/ 964948 w 1672519"/>
                <a:gd name="connsiteY18" fmla="*/ 88441 h 1662177"/>
                <a:gd name="connsiteX19" fmla="*/ 1008491 w 1672519"/>
                <a:gd name="connsiteY19" fmla="*/ 66669 h 1662177"/>
                <a:gd name="connsiteX20" fmla="*/ 1030262 w 1672519"/>
                <a:gd name="connsiteY20" fmla="*/ 88441 h 1662177"/>
                <a:gd name="connsiteX21" fmla="*/ 1041148 w 1672519"/>
                <a:gd name="connsiteY21" fmla="*/ 121098 h 1662177"/>
                <a:gd name="connsiteX22" fmla="*/ 1073805 w 1672519"/>
                <a:gd name="connsiteY22" fmla="*/ 110212 h 1662177"/>
                <a:gd name="connsiteX23" fmla="*/ 1128233 w 1672519"/>
                <a:gd name="connsiteY23" fmla="*/ 77555 h 1662177"/>
                <a:gd name="connsiteX24" fmla="*/ 1171776 w 1672519"/>
                <a:gd name="connsiteY24" fmla="*/ 55784 h 1662177"/>
                <a:gd name="connsiteX25" fmla="*/ 1193548 w 1672519"/>
                <a:gd name="connsiteY25" fmla="*/ 77555 h 1662177"/>
                <a:gd name="connsiteX26" fmla="*/ 1204433 w 1672519"/>
                <a:gd name="connsiteY26" fmla="*/ 121098 h 1662177"/>
                <a:gd name="connsiteX27" fmla="*/ 1269748 w 1672519"/>
                <a:gd name="connsiteY27" fmla="*/ 77555 h 1662177"/>
                <a:gd name="connsiteX28" fmla="*/ 1291519 w 1672519"/>
                <a:gd name="connsiteY28" fmla="*/ 44898 h 1662177"/>
                <a:gd name="connsiteX29" fmla="*/ 1313291 w 1672519"/>
                <a:gd name="connsiteY29" fmla="*/ 110212 h 1662177"/>
                <a:gd name="connsiteX30" fmla="*/ 1378605 w 1672519"/>
                <a:gd name="connsiteY30" fmla="*/ 77555 h 1662177"/>
                <a:gd name="connsiteX31" fmla="*/ 1443919 w 1672519"/>
                <a:gd name="connsiteY31" fmla="*/ 44898 h 1662177"/>
                <a:gd name="connsiteX32" fmla="*/ 1422148 w 1672519"/>
                <a:gd name="connsiteY32" fmla="*/ 142869 h 1662177"/>
                <a:gd name="connsiteX33" fmla="*/ 1487462 w 1672519"/>
                <a:gd name="connsiteY33" fmla="*/ 77555 h 1662177"/>
                <a:gd name="connsiteX34" fmla="*/ 1509233 w 1672519"/>
                <a:gd name="connsiteY34" fmla="*/ 99327 h 1662177"/>
                <a:gd name="connsiteX35" fmla="*/ 1541891 w 1672519"/>
                <a:gd name="connsiteY35" fmla="*/ 153755 h 1662177"/>
                <a:gd name="connsiteX36" fmla="*/ 1672519 w 1672519"/>
                <a:gd name="connsiteY36" fmla="*/ 175527 h 1662177"/>
                <a:gd name="connsiteX37" fmla="*/ 1628976 w 1672519"/>
                <a:gd name="connsiteY37" fmla="*/ 208184 h 1662177"/>
                <a:gd name="connsiteX38" fmla="*/ 1596319 w 1672519"/>
                <a:gd name="connsiteY38" fmla="*/ 229955 h 1662177"/>
                <a:gd name="connsiteX39" fmla="*/ 1541891 w 1672519"/>
                <a:gd name="connsiteY39" fmla="*/ 273498 h 1662177"/>
                <a:gd name="connsiteX40" fmla="*/ 1563662 w 1672519"/>
                <a:gd name="connsiteY40" fmla="*/ 349698 h 1662177"/>
                <a:gd name="connsiteX41" fmla="*/ 1585433 w 1672519"/>
                <a:gd name="connsiteY41" fmla="*/ 382355 h 1662177"/>
                <a:gd name="connsiteX42" fmla="*/ 1552776 w 1672519"/>
                <a:gd name="connsiteY42" fmla="*/ 415012 h 1662177"/>
                <a:gd name="connsiteX43" fmla="*/ 1520119 w 1672519"/>
                <a:gd name="connsiteY43" fmla="*/ 436784 h 1662177"/>
                <a:gd name="connsiteX44" fmla="*/ 1541891 w 1672519"/>
                <a:gd name="connsiteY44" fmla="*/ 458555 h 1662177"/>
                <a:gd name="connsiteX45" fmla="*/ 1574548 w 1672519"/>
                <a:gd name="connsiteY45" fmla="*/ 469441 h 1662177"/>
                <a:gd name="connsiteX46" fmla="*/ 1618091 w 1672519"/>
                <a:gd name="connsiteY46" fmla="*/ 491212 h 1662177"/>
                <a:gd name="connsiteX47" fmla="*/ 1607205 w 1672519"/>
                <a:gd name="connsiteY47" fmla="*/ 523869 h 1662177"/>
                <a:gd name="connsiteX48" fmla="*/ 1552776 w 1672519"/>
                <a:gd name="connsiteY48" fmla="*/ 578298 h 1662177"/>
                <a:gd name="connsiteX49" fmla="*/ 1531005 w 1672519"/>
                <a:gd name="connsiteY49" fmla="*/ 610955 h 1662177"/>
                <a:gd name="connsiteX50" fmla="*/ 1541891 w 1672519"/>
                <a:gd name="connsiteY50" fmla="*/ 643612 h 1662177"/>
                <a:gd name="connsiteX51" fmla="*/ 1607205 w 1672519"/>
                <a:gd name="connsiteY51" fmla="*/ 676269 h 1662177"/>
                <a:gd name="connsiteX52" fmla="*/ 1585433 w 1672519"/>
                <a:gd name="connsiteY52" fmla="*/ 698041 h 1662177"/>
                <a:gd name="connsiteX53" fmla="*/ 1541891 w 1672519"/>
                <a:gd name="connsiteY53" fmla="*/ 763355 h 1662177"/>
                <a:gd name="connsiteX54" fmla="*/ 1574548 w 1672519"/>
                <a:gd name="connsiteY54" fmla="*/ 883098 h 1662177"/>
                <a:gd name="connsiteX55" fmla="*/ 1574548 w 1672519"/>
                <a:gd name="connsiteY55" fmla="*/ 937527 h 1662177"/>
                <a:gd name="connsiteX56" fmla="*/ 1607205 w 1672519"/>
                <a:gd name="connsiteY56" fmla="*/ 1002841 h 1662177"/>
                <a:gd name="connsiteX57" fmla="*/ 1531005 w 1672519"/>
                <a:gd name="connsiteY57" fmla="*/ 1068155 h 1662177"/>
                <a:gd name="connsiteX58" fmla="*/ 1563662 w 1672519"/>
                <a:gd name="connsiteY58" fmla="*/ 1089927 h 1662177"/>
                <a:gd name="connsiteX59" fmla="*/ 1574548 w 1672519"/>
                <a:gd name="connsiteY59" fmla="*/ 1155241 h 1662177"/>
                <a:gd name="connsiteX60" fmla="*/ 1585433 w 1672519"/>
                <a:gd name="connsiteY60" fmla="*/ 1187898 h 1662177"/>
                <a:gd name="connsiteX61" fmla="*/ 1541891 w 1672519"/>
                <a:gd name="connsiteY61" fmla="*/ 1253212 h 1662177"/>
                <a:gd name="connsiteX62" fmla="*/ 1563662 w 1672519"/>
                <a:gd name="connsiteY62" fmla="*/ 1274984 h 1662177"/>
                <a:gd name="connsiteX63" fmla="*/ 1585433 w 1672519"/>
                <a:gd name="connsiteY63" fmla="*/ 1307641 h 1662177"/>
                <a:gd name="connsiteX64" fmla="*/ 1541891 w 1672519"/>
                <a:gd name="connsiteY64" fmla="*/ 1460041 h 1662177"/>
                <a:gd name="connsiteX65" fmla="*/ 1574548 w 1672519"/>
                <a:gd name="connsiteY65" fmla="*/ 1492698 h 1662177"/>
                <a:gd name="connsiteX66" fmla="*/ 1520119 w 1672519"/>
                <a:gd name="connsiteY66" fmla="*/ 1525355 h 1662177"/>
                <a:gd name="connsiteX67" fmla="*/ 1454805 w 1672519"/>
                <a:gd name="connsiteY67" fmla="*/ 1558012 h 1662177"/>
                <a:gd name="connsiteX68" fmla="*/ 1433033 w 1672519"/>
                <a:gd name="connsiteY68" fmla="*/ 1579784 h 1662177"/>
                <a:gd name="connsiteX69" fmla="*/ 1411262 w 1672519"/>
                <a:gd name="connsiteY69" fmla="*/ 1612441 h 1662177"/>
                <a:gd name="connsiteX70" fmla="*/ 1389491 w 1672519"/>
                <a:gd name="connsiteY70" fmla="*/ 1547127 h 1662177"/>
                <a:gd name="connsiteX71" fmla="*/ 1356833 w 1672519"/>
                <a:gd name="connsiteY71" fmla="*/ 1558012 h 1662177"/>
                <a:gd name="connsiteX72" fmla="*/ 1313291 w 1672519"/>
                <a:gd name="connsiteY72" fmla="*/ 1612441 h 1662177"/>
                <a:gd name="connsiteX73" fmla="*/ 1291519 w 1672519"/>
                <a:gd name="connsiteY73" fmla="*/ 1634212 h 1662177"/>
                <a:gd name="connsiteX74" fmla="*/ 1247976 w 1672519"/>
                <a:gd name="connsiteY74" fmla="*/ 1514469 h 1662177"/>
                <a:gd name="connsiteX75" fmla="*/ 1193548 w 1672519"/>
                <a:gd name="connsiteY75" fmla="*/ 1579784 h 1662177"/>
                <a:gd name="connsiteX76" fmla="*/ 1182662 w 1672519"/>
                <a:gd name="connsiteY76" fmla="*/ 1612441 h 1662177"/>
                <a:gd name="connsiteX77" fmla="*/ 1150005 w 1672519"/>
                <a:gd name="connsiteY77" fmla="*/ 1579784 h 1662177"/>
                <a:gd name="connsiteX78" fmla="*/ 1128233 w 1672519"/>
                <a:gd name="connsiteY78" fmla="*/ 1536241 h 1662177"/>
                <a:gd name="connsiteX79" fmla="*/ 1095576 w 1672519"/>
                <a:gd name="connsiteY79" fmla="*/ 1558012 h 1662177"/>
                <a:gd name="connsiteX80" fmla="*/ 1041148 w 1672519"/>
                <a:gd name="connsiteY80" fmla="*/ 1623327 h 1662177"/>
                <a:gd name="connsiteX81" fmla="*/ 1008491 w 1672519"/>
                <a:gd name="connsiteY81" fmla="*/ 1655984 h 1662177"/>
                <a:gd name="connsiteX82" fmla="*/ 986719 w 1672519"/>
                <a:gd name="connsiteY82" fmla="*/ 1623327 h 1662177"/>
                <a:gd name="connsiteX83" fmla="*/ 975833 w 1672519"/>
                <a:gd name="connsiteY83" fmla="*/ 1568898 h 1662177"/>
                <a:gd name="connsiteX84" fmla="*/ 943176 w 1672519"/>
                <a:gd name="connsiteY84" fmla="*/ 1579784 h 1662177"/>
                <a:gd name="connsiteX85" fmla="*/ 845205 w 1672519"/>
                <a:gd name="connsiteY85" fmla="*/ 1623327 h 1662177"/>
                <a:gd name="connsiteX86" fmla="*/ 812548 w 1672519"/>
                <a:gd name="connsiteY86" fmla="*/ 1547127 h 1662177"/>
                <a:gd name="connsiteX87" fmla="*/ 801662 w 1672519"/>
                <a:gd name="connsiteY87" fmla="*/ 1514469 h 1662177"/>
                <a:gd name="connsiteX88" fmla="*/ 769005 w 1672519"/>
                <a:gd name="connsiteY88" fmla="*/ 1536241 h 1662177"/>
                <a:gd name="connsiteX89" fmla="*/ 747233 w 1672519"/>
                <a:gd name="connsiteY89" fmla="*/ 1579784 h 1662177"/>
                <a:gd name="connsiteX90" fmla="*/ 714576 w 1672519"/>
                <a:gd name="connsiteY90" fmla="*/ 1612441 h 1662177"/>
                <a:gd name="connsiteX91" fmla="*/ 638376 w 1672519"/>
                <a:gd name="connsiteY91" fmla="*/ 1612441 h 1662177"/>
                <a:gd name="connsiteX92" fmla="*/ 605719 w 1672519"/>
                <a:gd name="connsiteY92" fmla="*/ 1634212 h 1662177"/>
                <a:gd name="connsiteX93" fmla="*/ 583948 w 1672519"/>
                <a:gd name="connsiteY93" fmla="*/ 1579784 h 1662177"/>
                <a:gd name="connsiteX94" fmla="*/ 573062 w 1672519"/>
                <a:gd name="connsiteY94" fmla="*/ 1536241 h 1662177"/>
                <a:gd name="connsiteX95" fmla="*/ 540405 w 1672519"/>
                <a:gd name="connsiteY95" fmla="*/ 1525355 h 1662177"/>
                <a:gd name="connsiteX96" fmla="*/ 464205 w 1672519"/>
                <a:gd name="connsiteY96" fmla="*/ 1612441 h 1662177"/>
                <a:gd name="connsiteX97" fmla="*/ 442433 w 1672519"/>
                <a:gd name="connsiteY97" fmla="*/ 1579784 h 1662177"/>
                <a:gd name="connsiteX98" fmla="*/ 431548 w 1672519"/>
                <a:gd name="connsiteY98" fmla="*/ 1547127 h 1662177"/>
                <a:gd name="connsiteX99" fmla="*/ 398891 w 1672519"/>
                <a:gd name="connsiteY99" fmla="*/ 1568898 h 1662177"/>
                <a:gd name="connsiteX100" fmla="*/ 377119 w 1672519"/>
                <a:gd name="connsiteY100" fmla="*/ 1547127 h 1662177"/>
                <a:gd name="connsiteX101" fmla="*/ 300919 w 1672519"/>
                <a:gd name="connsiteY101" fmla="*/ 1612441 h 1662177"/>
                <a:gd name="connsiteX102" fmla="*/ 257376 w 1672519"/>
                <a:gd name="connsiteY102" fmla="*/ 1503584 h 1662177"/>
                <a:gd name="connsiteX103" fmla="*/ 192062 w 1672519"/>
                <a:gd name="connsiteY103" fmla="*/ 1460041 h 1662177"/>
                <a:gd name="connsiteX104" fmla="*/ 224719 w 1672519"/>
                <a:gd name="connsiteY104" fmla="*/ 1449155 h 1662177"/>
                <a:gd name="connsiteX105" fmla="*/ 279148 w 1672519"/>
                <a:gd name="connsiteY105" fmla="*/ 1438269 h 1662177"/>
                <a:gd name="connsiteX106" fmla="*/ 224719 w 1672519"/>
                <a:gd name="connsiteY106" fmla="*/ 1427384 h 1662177"/>
                <a:gd name="connsiteX107" fmla="*/ 83205 w 1672519"/>
                <a:gd name="connsiteY107" fmla="*/ 1405612 h 1662177"/>
                <a:gd name="connsiteX108" fmla="*/ 115862 w 1672519"/>
                <a:gd name="connsiteY108" fmla="*/ 1383841 h 1662177"/>
                <a:gd name="connsiteX109" fmla="*/ 224719 w 1672519"/>
                <a:gd name="connsiteY109" fmla="*/ 1362069 h 1662177"/>
                <a:gd name="connsiteX110" fmla="*/ 224719 w 1672519"/>
                <a:gd name="connsiteY110" fmla="*/ 1285869 h 1662177"/>
                <a:gd name="connsiteX111" fmla="*/ 246491 w 1672519"/>
                <a:gd name="connsiteY111" fmla="*/ 1264098 h 1662177"/>
                <a:gd name="connsiteX112" fmla="*/ 192062 w 1672519"/>
                <a:gd name="connsiteY112" fmla="*/ 1209669 h 1662177"/>
                <a:gd name="connsiteX113" fmla="*/ 202948 w 1672519"/>
                <a:gd name="connsiteY113" fmla="*/ 1166127 h 1662177"/>
                <a:gd name="connsiteX114" fmla="*/ 246491 w 1672519"/>
                <a:gd name="connsiteY114" fmla="*/ 1155241 h 1662177"/>
                <a:gd name="connsiteX115" fmla="*/ 279148 w 1672519"/>
                <a:gd name="connsiteY115" fmla="*/ 1144355 h 1662177"/>
                <a:gd name="connsiteX116" fmla="*/ 268262 w 1672519"/>
                <a:gd name="connsiteY116" fmla="*/ 1111698 h 1662177"/>
                <a:gd name="connsiteX117" fmla="*/ 235605 w 1672519"/>
                <a:gd name="connsiteY117" fmla="*/ 1089927 h 1662177"/>
                <a:gd name="connsiteX118" fmla="*/ 170291 w 1672519"/>
                <a:gd name="connsiteY118" fmla="*/ 1057269 h 1662177"/>
                <a:gd name="connsiteX119" fmla="*/ 148519 w 1672519"/>
                <a:gd name="connsiteY119" fmla="*/ 1035498 h 1662177"/>
                <a:gd name="connsiteX120" fmla="*/ 202948 w 1672519"/>
                <a:gd name="connsiteY120" fmla="*/ 991955 h 1662177"/>
                <a:gd name="connsiteX121" fmla="*/ 181176 w 1672519"/>
                <a:gd name="connsiteY121" fmla="*/ 948412 h 1662177"/>
                <a:gd name="connsiteX122" fmla="*/ 148519 w 1672519"/>
                <a:gd name="connsiteY122" fmla="*/ 915755 h 1662177"/>
                <a:gd name="connsiteX123" fmla="*/ 181176 w 1672519"/>
                <a:gd name="connsiteY123" fmla="*/ 893984 h 1662177"/>
                <a:gd name="connsiteX124" fmla="*/ 213833 w 1672519"/>
                <a:gd name="connsiteY124" fmla="*/ 883098 h 1662177"/>
                <a:gd name="connsiteX125" fmla="*/ 268262 w 1672519"/>
                <a:gd name="connsiteY125" fmla="*/ 861327 h 1662177"/>
                <a:gd name="connsiteX126" fmla="*/ 224719 w 1672519"/>
                <a:gd name="connsiteY126" fmla="*/ 817784 h 1662177"/>
                <a:gd name="connsiteX127" fmla="*/ 202948 w 1672519"/>
                <a:gd name="connsiteY127" fmla="*/ 796012 h 1662177"/>
                <a:gd name="connsiteX128" fmla="*/ 213833 w 1672519"/>
                <a:gd name="connsiteY128" fmla="*/ 752469 h 1662177"/>
                <a:gd name="connsiteX129" fmla="*/ 246491 w 1672519"/>
                <a:gd name="connsiteY129" fmla="*/ 730698 h 1662177"/>
                <a:gd name="connsiteX130" fmla="*/ 181176 w 1672519"/>
                <a:gd name="connsiteY130" fmla="*/ 687155 h 1662177"/>
                <a:gd name="connsiteX131" fmla="*/ 192062 w 1672519"/>
                <a:gd name="connsiteY131" fmla="*/ 654498 h 1662177"/>
                <a:gd name="connsiteX132" fmla="*/ 268262 w 1672519"/>
                <a:gd name="connsiteY132" fmla="*/ 600069 h 1662177"/>
                <a:gd name="connsiteX133" fmla="*/ 181176 w 1672519"/>
                <a:gd name="connsiteY133" fmla="*/ 534755 h 1662177"/>
                <a:gd name="connsiteX134" fmla="*/ 137633 w 1672519"/>
                <a:gd name="connsiteY134" fmla="*/ 502098 h 1662177"/>
                <a:gd name="connsiteX135" fmla="*/ 104976 w 1672519"/>
                <a:gd name="connsiteY135" fmla="*/ 491212 h 1662177"/>
                <a:gd name="connsiteX136" fmla="*/ 115862 w 1672519"/>
                <a:gd name="connsiteY136" fmla="*/ 447669 h 1662177"/>
                <a:gd name="connsiteX137" fmla="*/ 170291 w 1672519"/>
                <a:gd name="connsiteY137" fmla="*/ 436784 h 1662177"/>
                <a:gd name="connsiteX138" fmla="*/ 192062 w 1672519"/>
                <a:gd name="connsiteY138" fmla="*/ 415012 h 1662177"/>
                <a:gd name="connsiteX139" fmla="*/ 202948 w 1672519"/>
                <a:gd name="connsiteY139" fmla="*/ 371469 h 1662177"/>
                <a:gd name="connsiteX140" fmla="*/ 224719 w 1672519"/>
                <a:gd name="connsiteY140" fmla="*/ 295269 h 1662177"/>
                <a:gd name="connsiteX141" fmla="*/ 192062 w 1672519"/>
                <a:gd name="connsiteY141" fmla="*/ 273498 h 1662177"/>
                <a:gd name="connsiteX142" fmla="*/ 159405 w 1672519"/>
                <a:gd name="connsiteY142" fmla="*/ 240841 h 1662177"/>
                <a:gd name="connsiteX143" fmla="*/ 126748 w 1672519"/>
                <a:gd name="connsiteY143" fmla="*/ 219069 h 1662177"/>
                <a:gd name="connsiteX144" fmla="*/ 94091 w 1672519"/>
                <a:gd name="connsiteY144" fmla="*/ 164641 h 1662177"/>
                <a:gd name="connsiteX145" fmla="*/ 290033 w 1672519"/>
                <a:gd name="connsiteY145" fmla="*/ 186412 h 1662177"/>
                <a:gd name="connsiteX146" fmla="*/ 377119 w 1672519"/>
                <a:gd name="connsiteY146" fmla="*/ 186412 h 166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672519" h="1662177">
                  <a:moveTo>
                    <a:pt x="311805" y="164641"/>
                  </a:moveTo>
                  <a:cubicBezTo>
                    <a:pt x="315434" y="153755"/>
                    <a:pt x="319539" y="143017"/>
                    <a:pt x="322691" y="131984"/>
                  </a:cubicBezTo>
                  <a:cubicBezTo>
                    <a:pt x="332936" y="96124"/>
                    <a:pt x="336982" y="71411"/>
                    <a:pt x="344462" y="34012"/>
                  </a:cubicBezTo>
                  <a:cubicBezTo>
                    <a:pt x="351719" y="52155"/>
                    <a:pt x="356538" y="71475"/>
                    <a:pt x="366233" y="88441"/>
                  </a:cubicBezTo>
                  <a:cubicBezTo>
                    <a:pt x="409369" y="163929"/>
                    <a:pt x="369794" y="37371"/>
                    <a:pt x="398891" y="153755"/>
                  </a:cubicBezTo>
                  <a:cubicBezTo>
                    <a:pt x="409777" y="139241"/>
                    <a:pt x="421003" y="124976"/>
                    <a:pt x="431548" y="110212"/>
                  </a:cubicBezTo>
                  <a:cubicBezTo>
                    <a:pt x="439152" y="99566"/>
                    <a:pt x="445146" y="87771"/>
                    <a:pt x="453319" y="77555"/>
                  </a:cubicBezTo>
                  <a:cubicBezTo>
                    <a:pt x="515364" y="0"/>
                    <a:pt x="429853" y="123641"/>
                    <a:pt x="496862" y="23127"/>
                  </a:cubicBezTo>
                  <a:cubicBezTo>
                    <a:pt x="504119" y="34013"/>
                    <a:pt x="514162" y="43489"/>
                    <a:pt x="518633" y="55784"/>
                  </a:cubicBezTo>
                  <a:cubicBezTo>
                    <a:pt x="528859" y="83904"/>
                    <a:pt x="540405" y="142869"/>
                    <a:pt x="540405" y="142869"/>
                  </a:cubicBezTo>
                  <a:cubicBezTo>
                    <a:pt x="554919" y="128355"/>
                    <a:pt x="566347" y="109888"/>
                    <a:pt x="583948" y="99327"/>
                  </a:cubicBezTo>
                  <a:cubicBezTo>
                    <a:pt x="603627" y="87520"/>
                    <a:pt x="630167" y="90285"/>
                    <a:pt x="649262" y="77555"/>
                  </a:cubicBezTo>
                  <a:lnTo>
                    <a:pt x="681919" y="55784"/>
                  </a:lnTo>
                  <a:cubicBezTo>
                    <a:pt x="712729" y="101997"/>
                    <a:pt x="697756" y="102293"/>
                    <a:pt x="769005" y="66669"/>
                  </a:cubicBezTo>
                  <a:cubicBezTo>
                    <a:pt x="792408" y="54967"/>
                    <a:pt x="834319" y="23127"/>
                    <a:pt x="834319" y="23127"/>
                  </a:cubicBezTo>
                  <a:cubicBezTo>
                    <a:pt x="837948" y="37641"/>
                    <a:pt x="842529" y="51950"/>
                    <a:pt x="845205" y="66669"/>
                  </a:cubicBezTo>
                  <a:cubicBezTo>
                    <a:pt x="849795" y="91913"/>
                    <a:pt x="840063" y="122834"/>
                    <a:pt x="856091" y="142869"/>
                  </a:cubicBezTo>
                  <a:cubicBezTo>
                    <a:pt x="864264" y="153085"/>
                    <a:pt x="877389" y="127589"/>
                    <a:pt x="888748" y="121098"/>
                  </a:cubicBezTo>
                  <a:cubicBezTo>
                    <a:pt x="960958" y="79836"/>
                    <a:pt x="903883" y="114612"/>
                    <a:pt x="964948" y="88441"/>
                  </a:cubicBezTo>
                  <a:cubicBezTo>
                    <a:pt x="979863" y="82048"/>
                    <a:pt x="993977" y="73926"/>
                    <a:pt x="1008491" y="66669"/>
                  </a:cubicBezTo>
                  <a:cubicBezTo>
                    <a:pt x="1015748" y="73926"/>
                    <a:pt x="1024982" y="79640"/>
                    <a:pt x="1030262" y="88441"/>
                  </a:cubicBezTo>
                  <a:cubicBezTo>
                    <a:pt x="1036166" y="98280"/>
                    <a:pt x="1030885" y="115967"/>
                    <a:pt x="1041148" y="121098"/>
                  </a:cubicBezTo>
                  <a:cubicBezTo>
                    <a:pt x="1051411" y="126229"/>
                    <a:pt x="1063542" y="115344"/>
                    <a:pt x="1073805" y="110212"/>
                  </a:cubicBezTo>
                  <a:cubicBezTo>
                    <a:pt x="1092729" y="100750"/>
                    <a:pt x="1109738" y="87830"/>
                    <a:pt x="1128233" y="77555"/>
                  </a:cubicBezTo>
                  <a:cubicBezTo>
                    <a:pt x="1142418" y="69674"/>
                    <a:pt x="1157262" y="63041"/>
                    <a:pt x="1171776" y="55784"/>
                  </a:cubicBezTo>
                  <a:cubicBezTo>
                    <a:pt x="1179033" y="63041"/>
                    <a:pt x="1188958" y="68375"/>
                    <a:pt x="1193548" y="77555"/>
                  </a:cubicBezTo>
                  <a:cubicBezTo>
                    <a:pt x="1200239" y="90936"/>
                    <a:pt x="1189472" y="121098"/>
                    <a:pt x="1204433" y="121098"/>
                  </a:cubicBezTo>
                  <a:cubicBezTo>
                    <a:pt x="1230599" y="121098"/>
                    <a:pt x="1269748" y="77555"/>
                    <a:pt x="1269748" y="77555"/>
                  </a:cubicBezTo>
                  <a:cubicBezTo>
                    <a:pt x="1277005" y="66669"/>
                    <a:pt x="1281053" y="37048"/>
                    <a:pt x="1291519" y="44898"/>
                  </a:cubicBezTo>
                  <a:cubicBezTo>
                    <a:pt x="1309878" y="58667"/>
                    <a:pt x="1313291" y="110212"/>
                    <a:pt x="1313291" y="110212"/>
                  </a:cubicBezTo>
                  <a:cubicBezTo>
                    <a:pt x="1395368" y="82855"/>
                    <a:pt x="1294204" y="119757"/>
                    <a:pt x="1378605" y="77555"/>
                  </a:cubicBezTo>
                  <a:cubicBezTo>
                    <a:pt x="1468750" y="32481"/>
                    <a:pt x="1350320" y="107297"/>
                    <a:pt x="1443919" y="44898"/>
                  </a:cubicBezTo>
                  <a:cubicBezTo>
                    <a:pt x="1442662" y="49928"/>
                    <a:pt x="1418510" y="143597"/>
                    <a:pt x="1422148" y="142869"/>
                  </a:cubicBezTo>
                  <a:cubicBezTo>
                    <a:pt x="1452339" y="136831"/>
                    <a:pt x="1487462" y="77555"/>
                    <a:pt x="1487462" y="77555"/>
                  </a:cubicBezTo>
                  <a:cubicBezTo>
                    <a:pt x="1494719" y="84812"/>
                    <a:pt x="1503268" y="90976"/>
                    <a:pt x="1509233" y="99327"/>
                  </a:cubicBezTo>
                  <a:cubicBezTo>
                    <a:pt x="1521531" y="116544"/>
                    <a:pt x="1522718" y="144808"/>
                    <a:pt x="1541891" y="153755"/>
                  </a:cubicBezTo>
                  <a:cubicBezTo>
                    <a:pt x="1581893" y="172423"/>
                    <a:pt x="1628976" y="168270"/>
                    <a:pt x="1672519" y="175527"/>
                  </a:cubicBezTo>
                  <a:cubicBezTo>
                    <a:pt x="1658005" y="186413"/>
                    <a:pt x="1643740" y="197639"/>
                    <a:pt x="1628976" y="208184"/>
                  </a:cubicBezTo>
                  <a:cubicBezTo>
                    <a:pt x="1618330" y="215788"/>
                    <a:pt x="1606535" y="221782"/>
                    <a:pt x="1596319" y="229955"/>
                  </a:cubicBezTo>
                  <a:cubicBezTo>
                    <a:pt x="1518764" y="292000"/>
                    <a:pt x="1642405" y="206489"/>
                    <a:pt x="1541891" y="273498"/>
                  </a:cubicBezTo>
                  <a:cubicBezTo>
                    <a:pt x="1545380" y="287455"/>
                    <a:pt x="1555852" y="334077"/>
                    <a:pt x="1563662" y="349698"/>
                  </a:cubicBezTo>
                  <a:cubicBezTo>
                    <a:pt x="1569513" y="361400"/>
                    <a:pt x="1578176" y="371469"/>
                    <a:pt x="1585433" y="382355"/>
                  </a:cubicBezTo>
                  <a:cubicBezTo>
                    <a:pt x="1574547" y="393241"/>
                    <a:pt x="1564602" y="405157"/>
                    <a:pt x="1552776" y="415012"/>
                  </a:cubicBezTo>
                  <a:cubicBezTo>
                    <a:pt x="1542725" y="423388"/>
                    <a:pt x="1523292" y="424092"/>
                    <a:pt x="1520119" y="436784"/>
                  </a:cubicBezTo>
                  <a:cubicBezTo>
                    <a:pt x="1517630" y="446741"/>
                    <a:pt x="1533090" y="453275"/>
                    <a:pt x="1541891" y="458555"/>
                  </a:cubicBezTo>
                  <a:cubicBezTo>
                    <a:pt x="1551730" y="464459"/>
                    <a:pt x="1564001" y="464921"/>
                    <a:pt x="1574548" y="469441"/>
                  </a:cubicBezTo>
                  <a:cubicBezTo>
                    <a:pt x="1589463" y="475833"/>
                    <a:pt x="1603577" y="483955"/>
                    <a:pt x="1618091" y="491212"/>
                  </a:cubicBezTo>
                  <a:cubicBezTo>
                    <a:pt x="1614462" y="502098"/>
                    <a:pt x="1614090" y="514689"/>
                    <a:pt x="1607205" y="523869"/>
                  </a:cubicBezTo>
                  <a:cubicBezTo>
                    <a:pt x="1591810" y="544395"/>
                    <a:pt x="1567008" y="556949"/>
                    <a:pt x="1552776" y="578298"/>
                  </a:cubicBezTo>
                  <a:lnTo>
                    <a:pt x="1531005" y="610955"/>
                  </a:lnTo>
                  <a:cubicBezTo>
                    <a:pt x="1534634" y="621841"/>
                    <a:pt x="1534723" y="634652"/>
                    <a:pt x="1541891" y="643612"/>
                  </a:cubicBezTo>
                  <a:cubicBezTo>
                    <a:pt x="1557239" y="662798"/>
                    <a:pt x="1585690" y="669098"/>
                    <a:pt x="1607205" y="676269"/>
                  </a:cubicBezTo>
                  <a:cubicBezTo>
                    <a:pt x="1599948" y="683526"/>
                    <a:pt x="1591591" y="689830"/>
                    <a:pt x="1585433" y="698041"/>
                  </a:cubicBezTo>
                  <a:cubicBezTo>
                    <a:pt x="1569734" y="718974"/>
                    <a:pt x="1541891" y="763355"/>
                    <a:pt x="1541891" y="763355"/>
                  </a:cubicBezTo>
                  <a:cubicBezTo>
                    <a:pt x="1566445" y="861573"/>
                    <a:pt x="1554200" y="822055"/>
                    <a:pt x="1574548" y="883098"/>
                  </a:cubicBezTo>
                  <a:cubicBezTo>
                    <a:pt x="1520426" y="937220"/>
                    <a:pt x="1511092" y="921663"/>
                    <a:pt x="1574548" y="937527"/>
                  </a:cubicBezTo>
                  <a:cubicBezTo>
                    <a:pt x="1578853" y="943984"/>
                    <a:pt x="1613083" y="989125"/>
                    <a:pt x="1607205" y="1002841"/>
                  </a:cubicBezTo>
                  <a:cubicBezTo>
                    <a:pt x="1596646" y="1027479"/>
                    <a:pt x="1553822" y="1052944"/>
                    <a:pt x="1531005" y="1068155"/>
                  </a:cubicBezTo>
                  <a:cubicBezTo>
                    <a:pt x="1541891" y="1075412"/>
                    <a:pt x="1557811" y="1078225"/>
                    <a:pt x="1563662" y="1089927"/>
                  </a:cubicBezTo>
                  <a:cubicBezTo>
                    <a:pt x="1573533" y="1109668"/>
                    <a:pt x="1569760" y="1133695"/>
                    <a:pt x="1574548" y="1155241"/>
                  </a:cubicBezTo>
                  <a:cubicBezTo>
                    <a:pt x="1577037" y="1166442"/>
                    <a:pt x="1581805" y="1177012"/>
                    <a:pt x="1585433" y="1187898"/>
                  </a:cubicBezTo>
                  <a:cubicBezTo>
                    <a:pt x="1572843" y="1200488"/>
                    <a:pt x="1536639" y="1226955"/>
                    <a:pt x="1541891" y="1253212"/>
                  </a:cubicBezTo>
                  <a:cubicBezTo>
                    <a:pt x="1543904" y="1263276"/>
                    <a:pt x="1557251" y="1266970"/>
                    <a:pt x="1563662" y="1274984"/>
                  </a:cubicBezTo>
                  <a:cubicBezTo>
                    <a:pt x="1571835" y="1285200"/>
                    <a:pt x="1578176" y="1296755"/>
                    <a:pt x="1585433" y="1307641"/>
                  </a:cubicBezTo>
                  <a:cubicBezTo>
                    <a:pt x="1560245" y="1358018"/>
                    <a:pt x="1536900" y="1395162"/>
                    <a:pt x="1541891" y="1460041"/>
                  </a:cubicBezTo>
                  <a:cubicBezTo>
                    <a:pt x="1543072" y="1475390"/>
                    <a:pt x="1563662" y="1481812"/>
                    <a:pt x="1574548" y="1492698"/>
                  </a:cubicBezTo>
                  <a:cubicBezTo>
                    <a:pt x="1532021" y="1535223"/>
                    <a:pt x="1576646" y="1497091"/>
                    <a:pt x="1520119" y="1525355"/>
                  </a:cubicBezTo>
                  <a:cubicBezTo>
                    <a:pt x="1435718" y="1567557"/>
                    <a:pt x="1536882" y="1530655"/>
                    <a:pt x="1454805" y="1558012"/>
                  </a:cubicBezTo>
                  <a:cubicBezTo>
                    <a:pt x="1447548" y="1565269"/>
                    <a:pt x="1439444" y="1571770"/>
                    <a:pt x="1433033" y="1579784"/>
                  </a:cubicBezTo>
                  <a:cubicBezTo>
                    <a:pt x="1424860" y="1590000"/>
                    <a:pt x="1421728" y="1620291"/>
                    <a:pt x="1411262" y="1612441"/>
                  </a:cubicBezTo>
                  <a:cubicBezTo>
                    <a:pt x="1392903" y="1598671"/>
                    <a:pt x="1389491" y="1547127"/>
                    <a:pt x="1389491" y="1547127"/>
                  </a:cubicBezTo>
                  <a:cubicBezTo>
                    <a:pt x="1378605" y="1550755"/>
                    <a:pt x="1366673" y="1552108"/>
                    <a:pt x="1356833" y="1558012"/>
                  </a:cubicBezTo>
                  <a:cubicBezTo>
                    <a:pt x="1336616" y="1570142"/>
                    <a:pt x="1326981" y="1595329"/>
                    <a:pt x="1313291" y="1612441"/>
                  </a:cubicBezTo>
                  <a:cubicBezTo>
                    <a:pt x="1306880" y="1620455"/>
                    <a:pt x="1298776" y="1626955"/>
                    <a:pt x="1291519" y="1634212"/>
                  </a:cubicBezTo>
                  <a:cubicBezTo>
                    <a:pt x="1266575" y="1534434"/>
                    <a:pt x="1286346" y="1572023"/>
                    <a:pt x="1247976" y="1514469"/>
                  </a:cubicBezTo>
                  <a:cubicBezTo>
                    <a:pt x="1223901" y="1538544"/>
                    <a:pt x="1208703" y="1549473"/>
                    <a:pt x="1193548" y="1579784"/>
                  </a:cubicBezTo>
                  <a:cubicBezTo>
                    <a:pt x="1188416" y="1590047"/>
                    <a:pt x="1186291" y="1601555"/>
                    <a:pt x="1182662" y="1612441"/>
                  </a:cubicBezTo>
                  <a:cubicBezTo>
                    <a:pt x="1171776" y="1601555"/>
                    <a:pt x="1158953" y="1592311"/>
                    <a:pt x="1150005" y="1579784"/>
                  </a:cubicBezTo>
                  <a:cubicBezTo>
                    <a:pt x="1140573" y="1566579"/>
                    <a:pt x="1143300" y="1542268"/>
                    <a:pt x="1128233" y="1536241"/>
                  </a:cubicBezTo>
                  <a:cubicBezTo>
                    <a:pt x="1116086" y="1531382"/>
                    <a:pt x="1105627" y="1549637"/>
                    <a:pt x="1095576" y="1558012"/>
                  </a:cubicBezTo>
                  <a:cubicBezTo>
                    <a:pt x="1043534" y="1601380"/>
                    <a:pt x="1080071" y="1576619"/>
                    <a:pt x="1041148" y="1623327"/>
                  </a:cubicBezTo>
                  <a:cubicBezTo>
                    <a:pt x="1031293" y="1635154"/>
                    <a:pt x="1019377" y="1645098"/>
                    <a:pt x="1008491" y="1655984"/>
                  </a:cubicBezTo>
                  <a:cubicBezTo>
                    <a:pt x="1001234" y="1645098"/>
                    <a:pt x="991313" y="1635577"/>
                    <a:pt x="986719" y="1623327"/>
                  </a:cubicBezTo>
                  <a:cubicBezTo>
                    <a:pt x="980222" y="1606003"/>
                    <a:pt x="988916" y="1581981"/>
                    <a:pt x="975833" y="1568898"/>
                  </a:cubicBezTo>
                  <a:cubicBezTo>
                    <a:pt x="967719" y="1560784"/>
                    <a:pt x="954062" y="1576155"/>
                    <a:pt x="943176" y="1579784"/>
                  </a:cubicBezTo>
                  <a:cubicBezTo>
                    <a:pt x="868611" y="1654349"/>
                    <a:pt x="903480" y="1662177"/>
                    <a:pt x="845205" y="1623327"/>
                  </a:cubicBezTo>
                  <a:cubicBezTo>
                    <a:pt x="819675" y="1546737"/>
                    <a:pt x="852903" y="1641288"/>
                    <a:pt x="812548" y="1547127"/>
                  </a:cubicBezTo>
                  <a:cubicBezTo>
                    <a:pt x="808028" y="1536580"/>
                    <a:pt x="805291" y="1525355"/>
                    <a:pt x="801662" y="1514469"/>
                  </a:cubicBezTo>
                  <a:cubicBezTo>
                    <a:pt x="790776" y="1521726"/>
                    <a:pt x="777381" y="1526190"/>
                    <a:pt x="769005" y="1536241"/>
                  </a:cubicBezTo>
                  <a:cubicBezTo>
                    <a:pt x="758616" y="1548707"/>
                    <a:pt x="756665" y="1566579"/>
                    <a:pt x="747233" y="1579784"/>
                  </a:cubicBezTo>
                  <a:cubicBezTo>
                    <a:pt x="738285" y="1592311"/>
                    <a:pt x="725462" y="1601555"/>
                    <a:pt x="714576" y="1612441"/>
                  </a:cubicBezTo>
                  <a:cubicBezTo>
                    <a:pt x="649724" y="1547589"/>
                    <a:pt x="690844" y="1559973"/>
                    <a:pt x="638376" y="1612441"/>
                  </a:cubicBezTo>
                  <a:cubicBezTo>
                    <a:pt x="629125" y="1621692"/>
                    <a:pt x="616605" y="1626955"/>
                    <a:pt x="605719" y="1634212"/>
                  </a:cubicBezTo>
                  <a:cubicBezTo>
                    <a:pt x="598462" y="1616069"/>
                    <a:pt x="590127" y="1598321"/>
                    <a:pt x="583948" y="1579784"/>
                  </a:cubicBezTo>
                  <a:cubicBezTo>
                    <a:pt x="579217" y="1565591"/>
                    <a:pt x="582408" y="1547924"/>
                    <a:pt x="573062" y="1536241"/>
                  </a:cubicBezTo>
                  <a:cubicBezTo>
                    <a:pt x="565894" y="1527281"/>
                    <a:pt x="551291" y="1528984"/>
                    <a:pt x="540405" y="1525355"/>
                  </a:cubicBezTo>
                  <a:cubicBezTo>
                    <a:pt x="476725" y="1589035"/>
                    <a:pt x="500208" y="1558435"/>
                    <a:pt x="464205" y="1612441"/>
                  </a:cubicBezTo>
                  <a:cubicBezTo>
                    <a:pt x="456948" y="1601555"/>
                    <a:pt x="448284" y="1591486"/>
                    <a:pt x="442433" y="1579784"/>
                  </a:cubicBezTo>
                  <a:cubicBezTo>
                    <a:pt x="437301" y="1569521"/>
                    <a:pt x="442680" y="1549910"/>
                    <a:pt x="431548" y="1547127"/>
                  </a:cubicBezTo>
                  <a:cubicBezTo>
                    <a:pt x="418856" y="1543954"/>
                    <a:pt x="409777" y="1561641"/>
                    <a:pt x="398891" y="1568898"/>
                  </a:cubicBezTo>
                  <a:cubicBezTo>
                    <a:pt x="391634" y="1561641"/>
                    <a:pt x="387382" y="1547127"/>
                    <a:pt x="377119" y="1547127"/>
                  </a:cubicBezTo>
                  <a:cubicBezTo>
                    <a:pt x="360540" y="1547127"/>
                    <a:pt x="301692" y="1611668"/>
                    <a:pt x="300919" y="1612441"/>
                  </a:cubicBezTo>
                  <a:cubicBezTo>
                    <a:pt x="296667" y="1599685"/>
                    <a:pt x="273395" y="1519603"/>
                    <a:pt x="257376" y="1503584"/>
                  </a:cubicBezTo>
                  <a:cubicBezTo>
                    <a:pt x="238874" y="1485082"/>
                    <a:pt x="192062" y="1460041"/>
                    <a:pt x="192062" y="1460041"/>
                  </a:cubicBezTo>
                  <a:cubicBezTo>
                    <a:pt x="202948" y="1456412"/>
                    <a:pt x="213587" y="1451938"/>
                    <a:pt x="224719" y="1449155"/>
                  </a:cubicBezTo>
                  <a:cubicBezTo>
                    <a:pt x="242669" y="1444667"/>
                    <a:pt x="279148" y="1456771"/>
                    <a:pt x="279148" y="1438269"/>
                  </a:cubicBezTo>
                  <a:cubicBezTo>
                    <a:pt x="279148" y="1419767"/>
                    <a:pt x="242781" y="1431398"/>
                    <a:pt x="224719" y="1427384"/>
                  </a:cubicBezTo>
                  <a:cubicBezTo>
                    <a:pt x="130435" y="1406433"/>
                    <a:pt x="237476" y="1422754"/>
                    <a:pt x="83205" y="1405612"/>
                  </a:cubicBezTo>
                  <a:cubicBezTo>
                    <a:pt x="10587" y="1387459"/>
                    <a:pt x="32025" y="1398636"/>
                    <a:pt x="115862" y="1383841"/>
                  </a:cubicBezTo>
                  <a:cubicBezTo>
                    <a:pt x="152303" y="1377410"/>
                    <a:pt x="188433" y="1369326"/>
                    <a:pt x="224719" y="1362069"/>
                  </a:cubicBezTo>
                  <a:cubicBezTo>
                    <a:pt x="172877" y="1284307"/>
                    <a:pt x="155791" y="1303101"/>
                    <a:pt x="224719" y="1285869"/>
                  </a:cubicBezTo>
                  <a:cubicBezTo>
                    <a:pt x="231976" y="1278612"/>
                    <a:pt x="246491" y="1274361"/>
                    <a:pt x="246491" y="1264098"/>
                  </a:cubicBezTo>
                  <a:cubicBezTo>
                    <a:pt x="246491" y="1239909"/>
                    <a:pt x="206575" y="1219345"/>
                    <a:pt x="192062" y="1209669"/>
                  </a:cubicBezTo>
                  <a:cubicBezTo>
                    <a:pt x="195691" y="1195155"/>
                    <a:pt x="192369" y="1176706"/>
                    <a:pt x="202948" y="1166127"/>
                  </a:cubicBezTo>
                  <a:cubicBezTo>
                    <a:pt x="213527" y="1155548"/>
                    <a:pt x="232106" y="1159351"/>
                    <a:pt x="246491" y="1155241"/>
                  </a:cubicBezTo>
                  <a:cubicBezTo>
                    <a:pt x="257524" y="1152089"/>
                    <a:pt x="268262" y="1147984"/>
                    <a:pt x="279148" y="1144355"/>
                  </a:cubicBezTo>
                  <a:cubicBezTo>
                    <a:pt x="275519" y="1133469"/>
                    <a:pt x="275430" y="1120658"/>
                    <a:pt x="268262" y="1111698"/>
                  </a:cubicBezTo>
                  <a:cubicBezTo>
                    <a:pt x="260089" y="1101482"/>
                    <a:pt x="245821" y="1098100"/>
                    <a:pt x="235605" y="1089927"/>
                  </a:cubicBezTo>
                  <a:cubicBezTo>
                    <a:pt x="191490" y="1054635"/>
                    <a:pt x="240939" y="1074932"/>
                    <a:pt x="170291" y="1057269"/>
                  </a:cubicBezTo>
                  <a:cubicBezTo>
                    <a:pt x="163034" y="1050012"/>
                    <a:pt x="148519" y="1045761"/>
                    <a:pt x="148519" y="1035498"/>
                  </a:cubicBezTo>
                  <a:cubicBezTo>
                    <a:pt x="148519" y="1025159"/>
                    <a:pt x="201299" y="993054"/>
                    <a:pt x="202948" y="991955"/>
                  </a:cubicBezTo>
                  <a:cubicBezTo>
                    <a:pt x="195691" y="977441"/>
                    <a:pt x="190608" y="961617"/>
                    <a:pt x="181176" y="948412"/>
                  </a:cubicBezTo>
                  <a:cubicBezTo>
                    <a:pt x="172228" y="935885"/>
                    <a:pt x="148519" y="931150"/>
                    <a:pt x="148519" y="915755"/>
                  </a:cubicBezTo>
                  <a:cubicBezTo>
                    <a:pt x="148519" y="902672"/>
                    <a:pt x="169474" y="899835"/>
                    <a:pt x="181176" y="893984"/>
                  </a:cubicBezTo>
                  <a:cubicBezTo>
                    <a:pt x="191439" y="888852"/>
                    <a:pt x="203089" y="887127"/>
                    <a:pt x="213833" y="883098"/>
                  </a:cubicBezTo>
                  <a:cubicBezTo>
                    <a:pt x="232129" y="876237"/>
                    <a:pt x="250119" y="868584"/>
                    <a:pt x="268262" y="861327"/>
                  </a:cubicBezTo>
                  <a:lnTo>
                    <a:pt x="224719" y="817784"/>
                  </a:lnTo>
                  <a:lnTo>
                    <a:pt x="202948" y="796012"/>
                  </a:lnTo>
                  <a:cubicBezTo>
                    <a:pt x="206576" y="781498"/>
                    <a:pt x="205534" y="764917"/>
                    <a:pt x="213833" y="752469"/>
                  </a:cubicBezTo>
                  <a:cubicBezTo>
                    <a:pt x="221090" y="741583"/>
                    <a:pt x="252342" y="742400"/>
                    <a:pt x="246491" y="730698"/>
                  </a:cubicBezTo>
                  <a:cubicBezTo>
                    <a:pt x="234789" y="707294"/>
                    <a:pt x="181176" y="687155"/>
                    <a:pt x="181176" y="687155"/>
                  </a:cubicBezTo>
                  <a:cubicBezTo>
                    <a:pt x="184805" y="676269"/>
                    <a:pt x="184716" y="663313"/>
                    <a:pt x="192062" y="654498"/>
                  </a:cubicBezTo>
                  <a:cubicBezTo>
                    <a:pt x="200499" y="644374"/>
                    <a:pt x="253372" y="609996"/>
                    <a:pt x="268262" y="600069"/>
                  </a:cubicBezTo>
                  <a:lnTo>
                    <a:pt x="181176" y="534755"/>
                  </a:lnTo>
                  <a:cubicBezTo>
                    <a:pt x="166662" y="523869"/>
                    <a:pt x="154845" y="507835"/>
                    <a:pt x="137633" y="502098"/>
                  </a:cubicBezTo>
                  <a:lnTo>
                    <a:pt x="104976" y="491212"/>
                  </a:lnTo>
                  <a:cubicBezTo>
                    <a:pt x="108605" y="476698"/>
                    <a:pt x="104369" y="457247"/>
                    <a:pt x="115862" y="447669"/>
                  </a:cubicBezTo>
                  <a:cubicBezTo>
                    <a:pt x="130076" y="435824"/>
                    <a:pt x="153285" y="444072"/>
                    <a:pt x="170291" y="436784"/>
                  </a:cubicBezTo>
                  <a:cubicBezTo>
                    <a:pt x="179724" y="432741"/>
                    <a:pt x="184805" y="422269"/>
                    <a:pt x="192062" y="415012"/>
                  </a:cubicBezTo>
                  <a:cubicBezTo>
                    <a:pt x="195691" y="400498"/>
                    <a:pt x="194649" y="383917"/>
                    <a:pt x="202948" y="371469"/>
                  </a:cubicBezTo>
                  <a:cubicBezTo>
                    <a:pt x="229167" y="332140"/>
                    <a:pt x="269047" y="372843"/>
                    <a:pt x="224719" y="295269"/>
                  </a:cubicBezTo>
                  <a:cubicBezTo>
                    <a:pt x="218228" y="283910"/>
                    <a:pt x="202113" y="281873"/>
                    <a:pt x="192062" y="273498"/>
                  </a:cubicBezTo>
                  <a:cubicBezTo>
                    <a:pt x="180235" y="263643"/>
                    <a:pt x="171231" y="250696"/>
                    <a:pt x="159405" y="240841"/>
                  </a:cubicBezTo>
                  <a:cubicBezTo>
                    <a:pt x="149354" y="232465"/>
                    <a:pt x="136526" y="227761"/>
                    <a:pt x="126748" y="219069"/>
                  </a:cubicBezTo>
                  <a:cubicBezTo>
                    <a:pt x="0" y="106404"/>
                    <a:pt x="52095" y="158642"/>
                    <a:pt x="94091" y="164641"/>
                  </a:cubicBezTo>
                  <a:cubicBezTo>
                    <a:pt x="159146" y="173935"/>
                    <a:pt x="224317" y="186412"/>
                    <a:pt x="290033" y="186412"/>
                  </a:cubicBezTo>
                  <a:lnTo>
                    <a:pt x="377119" y="186412"/>
                  </a:lnTo>
                </a:path>
              </a:pathLst>
            </a:custGeom>
            <a:ln w="38100">
              <a:solidFill>
                <a:srgbClr val="9B26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Каких животных ты узнал? Как думаешь, что в рисунках неправильно? Исправь ошибки художника.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луж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4"/>
            <a:ext cx="9144000" cy="3000376"/>
          </a:xfrm>
          <a:prstGeom prst="rect">
            <a:avLst/>
          </a:prstGeom>
          <a:noFill/>
        </p:spPr>
      </p:pic>
      <p:pic>
        <p:nvPicPr>
          <p:cNvPr id="5" name="Picture 12" descr="http://solnushki.ru/images/clipart/multi/tryam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2016224" cy="2112234"/>
          </a:xfrm>
          <a:prstGeom prst="rect">
            <a:avLst/>
          </a:prstGeom>
          <a:noFill/>
        </p:spPr>
      </p:pic>
      <p:pic>
        <p:nvPicPr>
          <p:cNvPr id="3" name="Picture 3" descr="D:\Презентации\Математика\Умники и умницы 2 класс\Тетрадь 2 класс\Часть 1. 1- 18 урок\Image002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1F0F5"/>
              </a:clrFrom>
              <a:clrTo>
                <a:srgbClr val="F1F0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50750" cy="3240360"/>
          </a:xfrm>
          <a:prstGeom prst="rect">
            <a:avLst/>
          </a:prstGeom>
          <a:noFill/>
        </p:spPr>
      </p:pic>
      <p:pic>
        <p:nvPicPr>
          <p:cNvPr id="8" name="Picture 3" descr="D:\Презентации\Математика\Умники и умницы 2 класс\Тетрадь 2 класс\Часть 1. 1- 18 урок\Image0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936104" cy="1512168"/>
          </a:xfrm>
          <a:prstGeom prst="rect">
            <a:avLst/>
          </a:prstGeom>
          <a:noFill/>
        </p:spPr>
      </p:pic>
      <p:pic>
        <p:nvPicPr>
          <p:cNvPr id="9" name="Picture 3" descr="D:\Презентации\Математика\Умники и умницы 2 класс\Тетрадь 2 класс\Часть 1. 1- 18 урок\Image00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936104" cy="1905744"/>
          </a:xfrm>
          <a:prstGeom prst="rect">
            <a:avLst/>
          </a:prstGeom>
          <a:noFill/>
        </p:spPr>
      </p:pic>
      <p:pic>
        <p:nvPicPr>
          <p:cNvPr id="10" name="Picture 3" descr="D:\Презентации\Математика\Умники и умницы 2 класс\Тетрадь 2 класс\Часть 1. 1- 18 урок\Image002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1080120" cy="1440160"/>
          </a:xfrm>
          <a:prstGeom prst="rect">
            <a:avLst/>
          </a:prstGeom>
          <a:noFill/>
        </p:spPr>
      </p:pic>
      <p:pic>
        <p:nvPicPr>
          <p:cNvPr id="11" name="Picture 3" descr="D:\Презентации\Математика\Умники и умницы 2 класс\Тетрадь 2 класс\Часть 1. 1- 18 урок\Image002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1296144" cy="1296144"/>
          </a:xfrm>
          <a:prstGeom prst="rect">
            <a:avLst/>
          </a:prstGeom>
          <a:noFill/>
        </p:spPr>
      </p:pic>
      <p:pic>
        <p:nvPicPr>
          <p:cNvPr id="12" name="Picture 3" descr="D:\Презентации\Математика\Умники и умницы 2 класс\Тетрадь 2 класс\Часть 1. 1- 18 урок\Image002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980728"/>
            <a:ext cx="1224136" cy="1728192"/>
          </a:xfrm>
          <a:prstGeom prst="rect">
            <a:avLst/>
          </a:prstGeom>
          <a:noFill/>
        </p:spPr>
      </p:pic>
      <p:pic>
        <p:nvPicPr>
          <p:cNvPr id="13" name="Picture 3" descr="D:\Презентации\Математика\Умники и умницы 2 класс\Тетрадь 2 класс\Часть 1. 1- 18 урок\Image002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108012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 доски стоят три мальчика: Дима, Витя и Серёжа.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Витя стоит посередине. Как сделать, чтобы Витя стал крайним, не двигаясь с места?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4" descr="луж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4"/>
            <a:ext cx="9144000" cy="3000376"/>
          </a:xfrm>
          <a:prstGeom prst="rect">
            <a:avLst/>
          </a:prstGeom>
          <a:noFill/>
        </p:spPr>
      </p:pic>
      <p:pic>
        <p:nvPicPr>
          <p:cNvPr id="4" name="Picture 12" descr="http://solnushki.ru/images/clipart/multi/tryam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2016224" cy="2112234"/>
          </a:xfrm>
          <a:prstGeom prst="rect">
            <a:avLst/>
          </a:prstGeom>
          <a:noFill/>
        </p:spPr>
      </p:pic>
      <p:pic>
        <p:nvPicPr>
          <p:cNvPr id="5" name="Picture 18" descr="http://img0.liveinternet.ru/images/attach/c/7/96/461/96461264_large_yozhik_s_cvetam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365104"/>
            <a:ext cx="1984176" cy="1976264"/>
          </a:xfrm>
          <a:prstGeom prst="rect">
            <a:avLst/>
          </a:prstGeom>
          <a:noFill/>
        </p:spPr>
      </p:pic>
      <p:pic>
        <p:nvPicPr>
          <p:cNvPr id="6" name="Picture 3" descr="D:\Презентации\Математика\Умники и умницы 2 класс\Тетрадь 2 класс\Часть 1. 1- 18 урок\Image002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0EFF4"/>
              </a:clrFrom>
              <a:clrTo>
                <a:srgbClr val="F0E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968552" cy="2935963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>
            <a:off x="2852057" y="3722914"/>
            <a:ext cx="4593772" cy="786918"/>
          </a:xfrm>
          <a:custGeom>
            <a:avLst/>
            <a:gdLst>
              <a:gd name="connsiteX0" fmla="*/ 0 w 4593772"/>
              <a:gd name="connsiteY0" fmla="*/ 315686 h 786918"/>
              <a:gd name="connsiteX1" fmla="*/ 97972 w 4593772"/>
              <a:gd name="connsiteY1" fmla="*/ 391886 h 786918"/>
              <a:gd name="connsiteX2" fmla="*/ 152400 w 4593772"/>
              <a:gd name="connsiteY2" fmla="*/ 413657 h 786918"/>
              <a:gd name="connsiteX3" fmla="*/ 217714 w 4593772"/>
              <a:gd name="connsiteY3" fmla="*/ 435429 h 786918"/>
              <a:gd name="connsiteX4" fmla="*/ 293914 w 4593772"/>
              <a:gd name="connsiteY4" fmla="*/ 478972 h 786918"/>
              <a:gd name="connsiteX5" fmla="*/ 359229 w 4593772"/>
              <a:gd name="connsiteY5" fmla="*/ 522515 h 786918"/>
              <a:gd name="connsiteX6" fmla="*/ 424543 w 4593772"/>
              <a:gd name="connsiteY6" fmla="*/ 544286 h 786918"/>
              <a:gd name="connsiteX7" fmla="*/ 489857 w 4593772"/>
              <a:gd name="connsiteY7" fmla="*/ 587829 h 786918"/>
              <a:gd name="connsiteX8" fmla="*/ 544286 w 4593772"/>
              <a:gd name="connsiteY8" fmla="*/ 598715 h 786918"/>
              <a:gd name="connsiteX9" fmla="*/ 642257 w 4593772"/>
              <a:gd name="connsiteY9" fmla="*/ 631372 h 786918"/>
              <a:gd name="connsiteX10" fmla="*/ 805543 w 4593772"/>
              <a:gd name="connsiteY10" fmla="*/ 685800 h 786918"/>
              <a:gd name="connsiteX11" fmla="*/ 827314 w 4593772"/>
              <a:gd name="connsiteY11" fmla="*/ 707572 h 786918"/>
              <a:gd name="connsiteX12" fmla="*/ 925286 w 4593772"/>
              <a:gd name="connsiteY12" fmla="*/ 718457 h 786918"/>
              <a:gd name="connsiteX13" fmla="*/ 1164772 w 4593772"/>
              <a:gd name="connsiteY13" fmla="*/ 729343 h 786918"/>
              <a:gd name="connsiteX14" fmla="*/ 1306286 w 4593772"/>
              <a:gd name="connsiteY14" fmla="*/ 762000 h 786918"/>
              <a:gd name="connsiteX15" fmla="*/ 1360714 w 4593772"/>
              <a:gd name="connsiteY15" fmla="*/ 772886 h 786918"/>
              <a:gd name="connsiteX16" fmla="*/ 2133600 w 4593772"/>
              <a:gd name="connsiteY16" fmla="*/ 762000 h 786918"/>
              <a:gd name="connsiteX17" fmla="*/ 2558143 w 4593772"/>
              <a:gd name="connsiteY17" fmla="*/ 762000 h 786918"/>
              <a:gd name="connsiteX18" fmla="*/ 2623457 w 4593772"/>
              <a:gd name="connsiteY18" fmla="*/ 751115 h 786918"/>
              <a:gd name="connsiteX19" fmla="*/ 3113314 w 4593772"/>
              <a:gd name="connsiteY19" fmla="*/ 729343 h 786918"/>
              <a:gd name="connsiteX20" fmla="*/ 3189514 w 4593772"/>
              <a:gd name="connsiteY20" fmla="*/ 707572 h 786918"/>
              <a:gd name="connsiteX21" fmla="*/ 3254829 w 4593772"/>
              <a:gd name="connsiteY21" fmla="*/ 696686 h 786918"/>
              <a:gd name="connsiteX22" fmla="*/ 3320143 w 4593772"/>
              <a:gd name="connsiteY22" fmla="*/ 674915 h 786918"/>
              <a:gd name="connsiteX23" fmla="*/ 3407229 w 4593772"/>
              <a:gd name="connsiteY23" fmla="*/ 653143 h 786918"/>
              <a:gd name="connsiteX24" fmla="*/ 3439886 w 4593772"/>
              <a:gd name="connsiteY24" fmla="*/ 631372 h 786918"/>
              <a:gd name="connsiteX25" fmla="*/ 3548743 w 4593772"/>
              <a:gd name="connsiteY25" fmla="*/ 609600 h 786918"/>
              <a:gd name="connsiteX26" fmla="*/ 3624943 w 4593772"/>
              <a:gd name="connsiteY26" fmla="*/ 587829 h 786918"/>
              <a:gd name="connsiteX27" fmla="*/ 3679372 w 4593772"/>
              <a:gd name="connsiteY27" fmla="*/ 555172 h 786918"/>
              <a:gd name="connsiteX28" fmla="*/ 3712029 w 4593772"/>
              <a:gd name="connsiteY28" fmla="*/ 533400 h 786918"/>
              <a:gd name="connsiteX29" fmla="*/ 3744686 w 4593772"/>
              <a:gd name="connsiteY29" fmla="*/ 522515 h 786918"/>
              <a:gd name="connsiteX30" fmla="*/ 3842657 w 4593772"/>
              <a:gd name="connsiteY30" fmla="*/ 478972 h 786918"/>
              <a:gd name="connsiteX31" fmla="*/ 3929743 w 4593772"/>
              <a:gd name="connsiteY31" fmla="*/ 468086 h 786918"/>
              <a:gd name="connsiteX32" fmla="*/ 3973286 w 4593772"/>
              <a:gd name="connsiteY32" fmla="*/ 457200 h 786918"/>
              <a:gd name="connsiteX33" fmla="*/ 4038600 w 4593772"/>
              <a:gd name="connsiteY33" fmla="*/ 413657 h 786918"/>
              <a:gd name="connsiteX34" fmla="*/ 4071257 w 4593772"/>
              <a:gd name="connsiteY34" fmla="*/ 391886 h 786918"/>
              <a:gd name="connsiteX35" fmla="*/ 4136572 w 4593772"/>
              <a:gd name="connsiteY35" fmla="*/ 359229 h 786918"/>
              <a:gd name="connsiteX36" fmla="*/ 4169229 w 4593772"/>
              <a:gd name="connsiteY36" fmla="*/ 348343 h 786918"/>
              <a:gd name="connsiteX37" fmla="*/ 4223657 w 4593772"/>
              <a:gd name="connsiteY37" fmla="*/ 315686 h 786918"/>
              <a:gd name="connsiteX38" fmla="*/ 4267200 w 4593772"/>
              <a:gd name="connsiteY38" fmla="*/ 293915 h 786918"/>
              <a:gd name="connsiteX39" fmla="*/ 4321629 w 4593772"/>
              <a:gd name="connsiteY39" fmla="*/ 261257 h 786918"/>
              <a:gd name="connsiteX40" fmla="*/ 4376057 w 4593772"/>
              <a:gd name="connsiteY40" fmla="*/ 195943 h 786918"/>
              <a:gd name="connsiteX41" fmla="*/ 4408714 w 4593772"/>
              <a:gd name="connsiteY41" fmla="*/ 174172 h 786918"/>
              <a:gd name="connsiteX42" fmla="*/ 4430486 w 4593772"/>
              <a:gd name="connsiteY42" fmla="*/ 152400 h 786918"/>
              <a:gd name="connsiteX43" fmla="*/ 4463143 w 4593772"/>
              <a:gd name="connsiteY43" fmla="*/ 130629 h 786918"/>
              <a:gd name="connsiteX44" fmla="*/ 4517572 w 4593772"/>
              <a:gd name="connsiteY44" fmla="*/ 76200 h 786918"/>
              <a:gd name="connsiteX45" fmla="*/ 4539343 w 4593772"/>
              <a:gd name="connsiteY45" fmla="*/ 43543 h 786918"/>
              <a:gd name="connsiteX46" fmla="*/ 4572000 w 4593772"/>
              <a:gd name="connsiteY46" fmla="*/ 21772 h 786918"/>
              <a:gd name="connsiteX47" fmla="*/ 4593772 w 4593772"/>
              <a:gd name="connsiteY47" fmla="*/ 0 h 78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93772" h="786918">
                <a:moveTo>
                  <a:pt x="0" y="315686"/>
                </a:moveTo>
                <a:cubicBezTo>
                  <a:pt x="30731" y="346417"/>
                  <a:pt x="54569" y="374525"/>
                  <a:pt x="97972" y="391886"/>
                </a:cubicBezTo>
                <a:cubicBezTo>
                  <a:pt x="116115" y="399143"/>
                  <a:pt x="134036" y="406979"/>
                  <a:pt x="152400" y="413657"/>
                </a:cubicBezTo>
                <a:cubicBezTo>
                  <a:pt x="173967" y="421500"/>
                  <a:pt x="198619" y="422700"/>
                  <a:pt x="217714" y="435429"/>
                </a:cubicBezTo>
                <a:cubicBezTo>
                  <a:pt x="330712" y="510757"/>
                  <a:pt x="155770" y="396085"/>
                  <a:pt x="293914" y="478972"/>
                </a:cubicBezTo>
                <a:cubicBezTo>
                  <a:pt x="316351" y="492435"/>
                  <a:pt x="334406" y="514241"/>
                  <a:pt x="359229" y="522515"/>
                </a:cubicBezTo>
                <a:cubicBezTo>
                  <a:pt x="381000" y="529772"/>
                  <a:pt x="405448" y="531556"/>
                  <a:pt x="424543" y="544286"/>
                </a:cubicBezTo>
                <a:cubicBezTo>
                  <a:pt x="446314" y="558800"/>
                  <a:pt x="466036" y="577001"/>
                  <a:pt x="489857" y="587829"/>
                </a:cubicBezTo>
                <a:cubicBezTo>
                  <a:pt x="506701" y="595485"/>
                  <a:pt x="526496" y="593632"/>
                  <a:pt x="544286" y="598715"/>
                </a:cubicBezTo>
                <a:cubicBezTo>
                  <a:pt x="577385" y="608172"/>
                  <a:pt x="610296" y="618587"/>
                  <a:pt x="642257" y="631372"/>
                </a:cubicBezTo>
                <a:cubicBezTo>
                  <a:pt x="768293" y="681787"/>
                  <a:pt x="712792" y="667251"/>
                  <a:pt x="805543" y="685800"/>
                </a:cubicBezTo>
                <a:cubicBezTo>
                  <a:pt x="812800" y="693057"/>
                  <a:pt x="817412" y="704872"/>
                  <a:pt x="827314" y="707572"/>
                </a:cubicBezTo>
                <a:cubicBezTo>
                  <a:pt x="859014" y="716218"/>
                  <a:pt x="892496" y="716342"/>
                  <a:pt x="925286" y="718457"/>
                </a:cubicBezTo>
                <a:cubicBezTo>
                  <a:pt x="1005031" y="723602"/>
                  <a:pt x="1084943" y="725714"/>
                  <a:pt x="1164772" y="729343"/>
                </a:cubicBezTo>
                <a:cubicBezTo>
                  <a:pt x="1232535" y="751931"/>
                  <a:pt x="1186174" y="737978"/>
                  <a:pt x="1306286" y="762000"/>
                </a:cubicBezTo>
                <a:lnTo>
                  <a:pt x="1360714" y="772886"/>
                </a:lnTo>
                <a:lnTo>
                  <a:pt x="2133600" y="762000"/>
                </a:lnTo>
                <a:cubicBezTo>
                  <a:pt x="2646709" y="762000"/>
                  <a:pt x="2184378" y="786918"/>
                  <a:pt x="2558143" y="762000"/>
                </a:cubicBezTo>
                <a:cubicBezTo>
                  <a:pt x="2579914" y="758372"/>
                  <a:pt x="2601423" y="752411"/>
                  <a:pt x="2623457" y="751115"/>
                </a:cubicBezTo>
                <a:cubicBezTo>
                  <a:pt x="2786622" y="741517"/>
                  <a:pt x="3113314" y="729343"/>
                  <a:pt x="3113314" y="729343"/>
                </a:cubicBezTo>
                <a:cubicBezTo>
                  <a:pt x="3144442" y="718967"/>
                  <a:pt x="3155339" y="714407"/>
                  <a:pt x="3189514" y="707572"/>
                </a:cubicBezTo>
                <a:cubicBezTo>
                  <a:pt x="3211157" y="703243"/>
                  <a:pt x="3233057" y="700315"/>
                  <a:pt x="3254829" y="696686"/>
                </a:cubicBezTo>
                <a:cubicBezTo>
                  <a:pt x="3276600" y="689429"/>
                  <a:pt x="3297640" y="679416"/>
                  <a:pt x="3320143" y="674915"/>
                </a:cubicBezTo>
                <a:cubicBezTo>
                  <a:pt x="3340847" y="670774"/>
                  <a:pt x="3384912" y="664301"/>
                  <a:pt x="3407229" y="653143"/>
                </a:cubicBezTo>
                <a:cubicBezTo>
                  <a:pt x="3418931" y="647292"/>
                  <a:pt x="3427382" y="635220"/>
                  <a:pt x="3439886" y="631372"/>
                </a:cubicBezTo>
                <a:cubicBezTo>
                  <a:pt x="3475254" y="620490"/>
                  <a:pt x="3513637" y="621301"/>
                  <a:pt x="3548743" y="609600"/>
                </a:cubicBezTo>
                <a:cubicBezTo>
                  <a:pt x="3595593" y="593984"/>
                  <a:pt x="3570268" y="601498"/>
                  <a:pt x="3624943" y="587829"/>
                </a:cubicBezTo>
                <a:cubicBezTo>
                  <a:pt x="3667468" y="545303"/>
                  <a:pt x="3622845" y="583435"/>
                  <a:pt x="3679372" y="555172"/>
                </a:cubicBezTo>
                <a:cubicBezTo>
                  <a:pt x="3691074" y="549321"/>
                  <a:pt x="3700327" y="539251"/>
                  <a:pt x="3712029" y="533400"/>
                </a:cubicBezTo>
                <a:cubicBezTo>
                  <a:pt x="3722292" y="528268"/>
                  <a:pt x="3734139" y="527035"/>
                  <a:pt x="3744686" y="522515"/>
                </a:cubicBezTo>
                <a:cubicBezTo>
                  <a:pt x="3778369" y="508079"/>
                  <a:pt x="3806080" y="487413"/>
                  <a:pt x="3842657" y="478972"/>
                </a:cubicBezTo>
                <a:cubicBezTo>
                  <a:pt x="3871162" y="472394"/>
                  <a:pt x="3900886" y="472896"/>
                  <a:pt x="3929743" y="468086"/>
                </a:cubicBezTo>
                <a:cubicBezTo>
                  <a:pt x="3944500" y="465626"/>
                  <a:pt x="3958772" y="460829"/>
                  <a:pt x="3973286" y="457200"/>
                </a:cubicBezTo>
                <a:lnTo>
                  <a:pt x="4038600" y="413657"/>
                </a:lnTo>
                <a:cubicBezTo>
                  <a:pt x="4049486" y="406400"/>
                  <a:pt x="4058846" y="396023"/>
                  <a:pt x="4071257" y="391886"/>
                </a:cubicBezTo>
                <a:cubicBezTo>
                  <a:pt x="4153341" y="364524"/>
                  <a:pt x="4052162" y="401433"/>
                  <a:pt x="4136572" y="359229"/>
                </a:cubicBezTo>
                <a:cubicBezTo>
                  <a:pt x="4146835" y="354097"/>
                  <a:pt x="4158966" y="353475"/>
                  <a:pt x="4169229" y="348343"/>
                </a:cubicBezTo>
                <a:cubicBezTo>
                  <a:pt x="4188153" y="338881"/>
                  <a:pt x="4205162" y="325961"/>
                  <a:pt x="4223657" y="315686"/>
                </a:cubicBezTo>
                <a:cubicBezTo>
                  <a:pt x="4237842" y="307805"/>
                  <a:pt x="4252686" y="301172"/>
                  <a:pt x="4267200" y="293915"/>
                </a:cubicBezTo>
                <a:cubicBezTo>
                  <a:pt x="4335005" y="226110"/>
                  <a:pt x="4236842" y="317782"/>
                  <a:pt x="4321629" y="261257"/>
                </a:cubicBezTo>
                <a:cubicBezTo>
                  <a:pt x="4375132" y="225588"/>
                  <a:pt x="4335893" y="236107"/>
                  <a:pt x="4376057" y="195943"/>
                </a:cubicBezTo>
                <a:cubicBezTo>
                  <a:pt x="4385308" y="186692"/>
                  <a:pt x="4398498" y="182345"/>
                  <a:pt x="4408714" y="174172"/>
                </a:cubicBezTo>
                <a:cubicBezTo>
                  <a:pt x="4416728" y="167761"/>
                  <a:pt x="4422472" y="158811"/>
                  <a:pt x="4430486" y="152400"/>
                </a:cubicBezTo>
                <a:cubicBezTo>
                  <a:pt x="4440702" y="144227"/>
                  <a:pt x="4453297" y="139244"/>
                  <a:pt x="4463143" y="130629"/>
                </a:cubicBezTo>
                <a:cubicBezTo>
                  <a:pt x="4482453" y="113733"/>
                  <a:pt x="4503340" y="97549"/>
                  <a:pt x="4517572" y="76200"/>
                </a:cubicBezTo>
                <a:cubicBezTo>
                  <a:pt x="4524829" y="65314"/>
                  <a:pt x="4530092" y="52794"/>
                  <a:pt x="4539343" y="43543"/>
                </a:cubicBezTo>
                <a:cubicBezTo>
                  <a:pt x="4548594" y="34292"/>
                  <a:pt x="4561784" y="29945"/>
                  <a:pt x="4572000" y="21772"/>
                </a:cubicBezTo>
                <a:cubicBezTo>
                  <a:pt x="4580014" y="15361"/>
                  <a:pt x="4593772" y="0"/>
                  <a:pt x="459377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31694">
            <a:off x="1497267" y="3861126"/>
            <a:ext cx="4305740" cy="786918"/>
          </a:xfrm>
          <a:custGeom>
            <a:avLst/>
            <a:gdLst>
              <a:gd name="connsiteX0" fmla="*/ 0 w 4593772"/>
              <a:gd name="connsiteY0" fmla="*/ 315686 h 786918"/>
              <a:gd name="connsiteX1" fmla="*/ 97972 w 4593772"/>
              <a:gd name="connsiteY1" fmla="*/ 391886 h 786918"/>
              <a:gd name="connsiteX2" fmla="*/ 152400 w 4593772"/>
              <a:gd name="connsiteY2" fmla="*/ 413657 h 786918"/>
              <a:gd name="connsiteX3" fmla="*/ 217714 w 4593772"/>
              <a:gd name="connsiteY3" fmla="*/ 435429 h 786918"/>
              <a:gd name="connsiteX4" fmla="*/ 293914 w 4593772"/>
              <a:gd name="connsiteY4" fmla="*/ 478972 h 786918"/>
              <a:gd name="connsiteX5" fmla="*/ 359229 w 4593772"/>
              <a:gd name="connsiteY5" fmla="*/ 522515 h 786918"/>
              <a:gd name="connsiteX6" fmla="*/ 424543 w 4593772"/>
              <a:gd name="connsiteY6" fmla="*/ 544286 h 786918"/>
              <a:gd name="connsiteX7" fmla="*/ 489857 w 4593772"/>
              <a:gd name="connsiteY7" fmla="*/ 587829 h 786918"/>
              <a:gd name="connsiteX8" fmla="*/ 544286 w 4593772"/>
              <a:gd name="connsiteY8" fmla="*/ 598715 h 786918"/>
              <a:gd name="connsiteX9" fmla="*/ 642257 w 4593772"/>
              <a:gd name="connsiteY9" fmla="*/ 631372 h 786918"/>
              <a:gd name="connsiteX10" fmla="*/ 805543 w 4593772"/>
              <a:gd name="connsiteY10" fmla="*/ 685800 h 786918"/>
              <a:gd name="connsiteX11" fmla="*/ 827314 w 4593772"/>
              <a:gd name="connsiteY11" fmla="*/ 707572 h 786918"/>
              <a:gd name="connsiteX12" fmla="*/ 925286 w 4593772"/>
              <a:gd name="connsiteY12" fmla="*/ 718457 h 786918"/>
              <a:gd name="connsiteX13" fmla="*/ 1164772 w 4593772"/>
              <a:gd name="connsiteY13" fmla="*/ 729343 h 786918"/>
              <a:gd name="connsiteX14" fmla="*/ 1306286 w 4593772"/>
              <a:gd name="connsiteY14" fmla="*/ 762000 h 786918"/>
              <a:gd name="connsiteX15" fmla="*/ 1360714 w 4593772"/>
              <a:gd name="connsiteY15" fmla="*/ 772886 h 786918"/>
              <a:gd name="connsiteX16" fmla="*/ 2133600 w 4593772"/>
              <a:gd name="connsiteY16" fmla="*/ 762000 h 786918"/>
              <a:gd name="connsiteX17" fmla="*/ 2558143 w 4593772"/>
              <a:gd name="connsiteY17" fmla="*/ 762000 h 786918"/>
              <a:gd name="connsiteX18" fmla="*/ 2623457 w 4593772"/>
              <a:gd name="connsiteY18" fmla="*/ 751115 h 786918"/>
              <a:gd name="connsiteX19" fmla="*/ 3113314 w 4593772"/>
              <a:gd name="connsiteY19" fmla="*/ 729343 h 786918"/>
              <a:gd name="connsiteX20" fmla="*/ 3189514 w 4593772"/>
              <a:gd name="connsiteY20" fmla="*/ 707572 h 786918"/>
              <a:gd name="connsiteX21" fmla="*/ 3254829 w 4593772"/>
              <a:gd name="connsiteY21" fmla="*/ 696686 h 786918"/>
              <a:gd name="connsiteX22" fmla="*/ 3320143 w 4593772"/>
              <a:gd name="connsiteY22" fmla="*/ 674915 h 786918"/>
              <a:gd name="connsiteX23" fmla="*/ 3407229 w 4593772"/>
              <a:gd name="connsiteY23" fmla="*/ 653143 h 786918"/>
              <a:gd name="connsiteX24" fmla="*/ 3439886 w 4593772"/>
              <a:gd name="connsiteY24" fmla="*/ 631372 h 786918"/>
              <a:gd name="connsiteX25" fmla="*/ 3548743 w 4593772"/>
              <a:gd name="connsiteY25" fmla="*/ 609600 h 786918"/>
              <a:gd name="connsiteX26" fmla="*/ 3624943 w 4593772"/>
              <a:gd name="connsiteY26" fmla="*/ 587829 h 786918"/>
              <a:gd name="connsiteX27" fmla="*/ 3679372 w 4593772"/>
              <a:gd name="connsiteY27" fmla="*/ 555172 h 786918"/>
              <a:gd name="connsiteX28" fmla="*/ 3712029 w 4593772"/>
              <a:gd name="connsiteY28" fmla="*/ 533400 h 786918"/>
              <a:gd name="connsiteX29" fmla="*/ 3744686 w 4593772"/>
              <a:gd name="connsiteY29" fmla="*/ 522515 h 786918"/>
              <a:gd name="connsiteX30" fmla="*/ 3842657 w 4593772"/>
              <a:gd name="connsiteY30" fmla="*/ 478972 h 786918"/>
              <a:gd name="connsiteX31" fmla="*/ 3929743 w 4593772"/>
              <a:gd name="connsiteY31" fmla="*/ 468086 h 786918"/>
              <a:gd name="connsiteX32" fmla="*/ 3973286 w 4593772"/>
              <a:gd name="connsiteY32" fmla="*/ 457200 h 786918"/>
              <a:gd name="connsiteX33" fmla="*/ 4038600 w 4593772"/>
              <a:gd name="connsiteY33" fmla="*/ 413657 h 786918"/>
              <a:gd name="connsiteX34" fmla="*/ 4071257 w 4593772"/>
              <a:gd name="connsiteY34" fmla="*/ 391886 h 786918"/>
              <a:gd name="connsiteX35" fmla="*/ 4136572 w 4593772"/>
              <a:gd name="connsiteY35" fmla="*/ 359229 h 786918"/>
              <a:gd name="connsiteX36" fmla="*/ 4169229 w 4593772"/>
              <a:gd name="connsiteY36" fmla="*/ 348343 h 786918"/>
              <a:gd name="connsiteX37" fmla="*/ 4223657 w 4593772"/>
              <a:gd name="connsiteY37" fmla="*/ 315686 h 786918"/>
              <a:gd name="connsiteX38" fmla="*/ 4267200 w 4593772"/>
              <a:gd name="connsiteY38" fmla="*/ 293915 h 786918"/>
              <a:gd name="connsiteX39" fmla="*/ 4321629 w 4593772"/>
              <a:gd name="connsiteY39" fmla="*/ 261257 h 786918"/>
              <a:gd name="connsiteX40" fmla="*/ 4376057 w 4593772"/>
              <a:gd name="connsiteY40" fmla="*/ 195943 h 786918"/>
              <a:gd name="connsiteX41" fmla="*/ 4408714 w 4593772"/>
              <a:gd name="connsiteY41" fmla="*/ 174172 h 786918"/>
              <a:gd name="connsiteX42" fmla="*/ 4430486 w 4593772"/>
              <a:gd name="connsiteY42" fmla="*/ 152400 h 786918"/>
              <a:gd name="connsiteX43" fmla="*/ 4463143 w 4593772"/>
              <a:gd name="connsiteY43" fmla="*/ 130629 h 786918"/>
              <a:gd name="connsiteX44" fmla="*/ 4517572 w 4593772"/>
              <a:gd name="connsiteY44" fmla="*/ 76200 h 786918"/>
              <a:gd name="connsiteX45" fmla="*/ 4539343 w 4593772"/>
              <a:gd name="connsiteY45" fmla="*/ 43543 h 786918"/>
              <a:gd name="connsiteX46" fmla="*/ 4572000 w 4593772"/>
              <a:gd name="connsiteY46" fmla="*/ 21772 h 786918"/>
              <a:gd name="connsiteX47" fmla="*/ 4593772 w 4593772"/>
              <a:gd name="connsiteY47" fmla="*/ 0 h 78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93772" h="786918">
                <a:moveTo>
                  <a:pt x="0" y="315686"/>
                </a:moveTo>
                <a:cubicBezTo>
                  <a:pt x="30731" y="346417"/>
                  <a:pt x="54569" y="374525"/>
                  <a:pt x="97972" y="391886"/>
                </a:cubicBezTo>
                <a:cubicBezTo>
                  <a:pt x="116115" y="399143"/>
                  <a:pt x="134036" y="406979"/>
                  <a:pt x="152400" y="413657"/>
                </a:cubicBezTo>
                <a:cubicBezTo>
                  <a:pt x="173967" y="421500"/>
                  <a:pt x="198619" y="422700"/>
                  <a:pt x="217714" y="435429"/>
                </a:cubicBezTo>
                <a:cubicBezTo>
                  <a:pt x="330712" y="510757"/>
                  <a:pt x="155770" y="396085"/>
                  <a:pt x="293914" y="478972"/>
                </a:cubicBezTo>
                <a:cubicBezTo>
                  <a:pt x="316351" y="492435"/>
                  <a:pt x="334406" y="514241"/>
                  <a:pt x="359229" y="522515"/>
                </a:cubicBezTo>
                <a:cubicBezTo>
                  <a:pt x="381000" y="529772"/>
                  <a:pt x="405448" y="531556"/>
                  <a:pt x="424543" y="544286"/>
                </a:cubicBezTo>
                <a:cubicBezTo>
                  <a:pt x="446314" y="558800"/>
                  <a:pt x="466036" y="577001"/>
                  <a:pt x="489857" y="587829"/>
                </a:cubicBezTo>
                <a:cubicBezTo>
                  <a:pt x="506701" y="595485"/>
                  <a:pt x="526496" y="593632"/>
                  <a:pt x="544286" y="598715"/>
                </a:cubicBezTo>
                <a:cubicBezTo>
                  <a:pt x="577385" y="608172"/>
                  <a:pt x="610296" y="618587"/>
                  <a:pt x="642257" y="631372"/>
                </a:cubicBezTo>
                <a:cubicBezTo>
                  <a:pt x="768293" y="681787"/>
                  <a:pt x="712792" y="667251"/>
                  <a:pt x="805543" y="685800"/>
                </a:cubicBezTo>
                <a:cubicBezTo>
                  <a:pt x="812800" y="693057"/>
                  <a:pt x="817412" y="704872"/>
                  <a:pt x="827314" y="707572"/>
                </a:cubicBezTo>
                <a:cubicBezTo>
                  <a:pt x="859014" y="716218"/>
                  <a:pt x="892496" y="716342"/>
                  <a:pt x="925286" y="718457"/>
                </a:cubicBezTo>
                <a:cubicBezTo>
                  <a:pt x="1005031" y="723602"/>
                  <a:pt x="1084943" y="725714"/>
                  <a:pt x="1164772" y="729343"/>
                </a:cubicBezTo>
                <a:cubicBezTo>
                  <a:pt x="1232535" y="751931"/>
                  <a:pt x="1186174" y="737978"/>
                  <a:pt x="1306286" y="762000"/>
                </a:cubicBezTo>
                <a:lnTo>
                  <a:pt x="1360714" y="772886"/>
                </a:lnTo>
                <a:lnTo>
                  <a:pt x="2133600" y="762000"/>
                </a:lnTo>
                <a:cubicBezTo>
                  <a:pt x="2646709" y="762000"/>
                  <a:pt x="2184378" y="786918"/>
                  <a:pt x="2558143" y="762000"/>
                </a:cubicBezTo>
                <a:cubicBezTo>
                  <a:pt x="2579914" y="758372"/>
                  <a:pt x="2601423" y="752411"/>
                  <a:pt x="2623457" y="751115"/>
                </a:cubicBezTo>
                <a:cubicBezTo>
                  <a:pt x="2786622" y="741517"/>
                  <a:pt x="3113314" y="729343"/>
                  <a:pt x="3113314" y="729343"/>
                </a:cubicBezTo>
                <a:cubicBezTo>
                  <a:pt x="3144442" y="718967"/>
                  <a:pt x="3155339" y="714407"/>
                  <a:pt x="3189514" y="707572"/>
                </a:cubicBezTo>
                <a:cubicBezTo>
                  <a:pt x="3211157" y="703243"/>
                  <a:pt x="3233057" y="700315"/>
                  <a:pt x="3254829" y="696686"/>
                </a:cubicBezTo>
                <a:cubicBezTo>
                  <a:pt x="3276600" y="689429"/>
                  <a:pt x="3297640" y="679416"/>
                  <a:pt x="3320143" y="674915"/>
                </a:cubicBezTo>
                <a:cubicBezTo>
                  <a:pt x="3340847" y="670774"/>
                  <a:pt x="3384912" y="664301"/>
                  <a:pt x="3407229" y="653143"/>
                </a:cubicBezTo>
                <a:cubicBezTo>
                  <a:pt x="3418931" y="647292"/>
                  <a:pt x="3427382" y="635220"/>
                  <a:pt x="3439886" y="631372"/>
                </a:cubicBezTo>
                <a:cubicBezTo>
                  <a:pt x="3475254" y="620490"/>
                  <a:pt x="3513637" y="621301"/>
                  <a:pt x="3548743" y="609600"/>
                </a:cubicBezTo>
                <a:cubicBezTo>
                  <a:pt x="3595593" y="593984"/>
                  <a:pt x="3570268" y="601498"/>
                  <a:pt x="3624943" y="587829"/>
                </a:cubicBezTo>
                <a:cubicBezTo>
                  <a:pt x="3667468" y="545303"/>
                  <a:pt x="3622845" y="583435"/>
                  <a:pt x="3679372" y="555172"/>
                </a:cubicBezTo>
                <a:cubicBezTo>
                  <a:pt x="3691074" y="549321"/>
                  <a:pt x="3700327" y="539251"/>
                  <a:pt x="3712029" y="533400"/>
                </a:cubicBezTo>
                <a:cubicBezTo>
                  <a:pt x="3722292" y="528268"/>
                  <a:pt x="3734139" y="527035"/>
                  <a:pt x="3744686" y="522515"/>
                </a:cubicBezTo>
                <a:cubicBezTo>
                  <a:pt x="3778369" y="508079"/>
                  <a:pt x="3806080" y="487413"/>
                  <a:pt x="3842657" y="478972"/>
                </a:cubicBezTo>
                <a:cubicBezTo>
                  <a:pt x="3871162" y="472394"/>
                  <a:pt x="3900886" y="472896"/>
                  <a:pt x="3929743" y="468086"/>
                </a:cubicBezTo>
                <a:cubicBezTo>
                  <a:pt x="3944500" y="465626"/>
                  <a:pt x="3958772" y="460829"/>
                  <a:pt x="3973286" y="457200"/>
                </a:cubicBezTo>
                <a:lnTo>
                  <a:pt x="4038600" y="413657"/>
                </a:lnTo>
                <a:cubicBezTo>
                  <a:pt x="4049486" y="406400"/>
                  <a:pt x="4058846" y="396023"/>
                  <a:pt x="4071257" y="391886"/>
                </a:cubicBezTo>
                <a:cubicBezTo>
                  <a:pt x="4153341" y="364524"/>
                  <a:pt x="4052162" y="401433"/>
                  <a:pt x="4136572" y="359229"/>
                </a:cubicBezTo>
                <a:cubicBezTo>
                  <a:pt x="4146835" y="354097"/>
                  <a:pt x="4158966" y="353475"/>
                  <a:pt x="4169229" y="348343"/>
                </a:cubicBezTo>
                <a:cubicBezTo>
                  <a:pt x="4188153" y="338881"/>
                  <a:pt x="4205162" y="325961"/>
                  <a:pt x="4223657" y="315686"/>
                </a:cubicBezTo>
                <a:cubicBezTo>
                  <a:pt x="4237842" y="307805"/>
                  <a:pt x="4252686" y="301172"/>
                  <a:pt x="4267200" y="293915"/>
                </a:cubicBezTo>
                <a:cubicBezTo>
                  <a:pt x="4335005" y="226110"/>
                  <a:pt x="4236842" y="317782"/>
                  <a:pt x="4321629" y="261257"/>
                </a:cubicBezTo>
                <a:cubicBezTo>
                  <a:pt x="4375132" y="225588"/>
                  <a:pt x="4335893" y="236107"/>
                  <a:pt x="4376057" y="195943"/>
                </a:cubicBezTo>
                <a:cubicBezTo>
                  <a:pt x="4385308" y="186692"/>
                  <a:pt x="4398498" y="182345"/>
                  <a:pt x="4408714" y="174172"/>
                </a:cubicBezTo>
                <a:cubicBezTo>
                  <a:pt x="4416728" y="167761"/>
                  <a:pt x="4422472" y="158811"/>
                  <a:pt x="4430486" y="152400"/>
                </a:cubicBezTo>
                <a:cubicBezTo>
                  <a:pt x="4440702" y="144227"/>
                  <a:pt x="4453297" y="139244"/>
                  <a:pt x="4463143" y="130629"/>
                </a:cubicBezTo>
                <a:cubicBezTo>
                  <a:pt x="4482453" y="113733"/>
                  <a:pt x="4503340" y="97549"/>
                  <a:pt x="4517572" y="76200"/>
                </a:cubicBezTo>
                <a:cubicBezTo>
                  <a:pt x="4524829" y="65314"/>
                  <a:pt x="4530092" y="52794"/>
                  <a:pt x="4539343" y="43543"/>
                </a:cubicBezTo>
                <a:cubicBezTo>
                  <a:pt x="4548594" y="34292"/>
                  <a:pt x="4561784" y="29945"/>
                  <a:pt x="4572000" y="21772"/>
                </a:cubicBezTo>
                <a:cubicBezTo>
                  <a:pt x="4580014" y="15361"/>
                  <a:pt x="4593772" y="0"/>
                  <a:pt x="4593772" y="0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332656"/>
            <a:ext cx="6642929" cy="5929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441857"/>
            <a:ext cx="187163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0"/>
            <a:ext cx="6029119" cy="6529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67" y="2204864"/>
            <a:ext cx="165825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238" y="142971"/>
            <a:ext cx="5401524" cy="6572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420888"/>
            <a:ext cx="144016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texturs.ru/texturlib/original/__21/sky_1_20090325_190879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F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rgbClr val="00B0F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6" name="Picture 20" descr="http://img0.liveinternet.ru/images/attach/c/7/96/461/96461270_large_yozhik_na_oblak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9314">
            <a:off x="5795590" y="3346789"/>
            <a:ext cx="3070581" cy="3070581"/>
          </a:xfrm>
          <a:prstGeom prst="rect">
            <a:avLst/>
          </a:prstGeom>
          <a:noFill/>
        </p:spPr>
      </p:pic>
      <p:pic>
        <p:nvPicPr>
          <p:cNvPr id="7" name="Picture 24" descr="http://img1.liveinternet.ru/images/attach/c/7/96/461/96461277_large_zayac_na_oblak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12919" flipH="1">
            <a:off x="515153" y="3198655"/>
            <a:ext cx="3888432" cy="320795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899592" y="692696"/>
            <a:ext cx="4104456" cy="2376264"/>
          </a:xfrm>
          <a:prstGeom prst="cloudCallout">
            <a:avLst>
              <a:gd name="adj1" fmla="val -12705"/>
              <a:gd name="adj2" fmla="val 8313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квартире две комнаты. Из одной сделали две. Сколько стало комнат?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868144" y="1124744"/>
            <a:ext cx="2304256" cy="1296144"/>
          </a:xfrm>
          <a:prstGeom prst="cloudCallout">
            <a:avLst>
              <a:gd name="adj1" fmla="val 11410"/>
              <a:gd name="adj2" fmla="val 16717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3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Какие слова зашифрованы в ребусах?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луж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9"/>
            <a:ext cx="9144000" cy="1524001"/>
          </a:xfrm>
          <a:prstGeom prst="rect">
            <a:avLst/>
          </a:prstGeom>
          <a:noFill/>
        </p:spPr>
      </p:pic>
      <p:pic>
        <p:nvPicPr>
          <p:cNvPr id="4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17032"/>
            <a:ext cx="2232248" cy="2576103"/>
          </a:xfrm>
          <a:prstGeom prst="rect">
            <a:avLst/>
          </a:prstGeom>
          <a:noFill/>
        </p:spPr>
      </p:pic>
      <p:pic>
        <p:nvPicPr>
          <p:cNvPr id="5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3865">
            <a:off x="6444208" y="3645024"/>
            <a:ext cx="1944216" cy="26848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15816" y="1772816"/>
            <a:ext cx="3384376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Один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Раз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Кол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Первый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Единица</a:t>
            </a:r>
          </a:p>
          <a:p>
            <a:pPr algn="ctr"/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692696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читают по разному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Какие слова зашифрованы в ребусах?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луж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9"/>
            <a:ext cx="9144000" cy="1524001"/>
          </a:xfrm>
          <a:prstGeom prst="rect">
            <a:avLst/>
          </a:prstGeom>
          <a:noFill/>
        </p:spPr>
      </p:pic>
      <p:pic>
        <p:nvPicPr>
          <p:cNvPr id="4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17032"/>
            <a:ext cx="2232248" cy="2576103"/>
          </a:xfrm>
          <a:prstGeom prst="rect">
            <a:avLst/>
          </a:prstGeom>
          <a:noFill/>
        </p:spPr>
      </p:pic>
      <p:pic>
        <p:nvPicPr>
          <p:cNvPr id="5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3865">
            <a:off x="6911659" y="3864645"/>
            <a:ext cx="1944216" cy="2684870"/>
          </a:xfrm>
          <a:prstGeom prst="rect">
            <a:avLst/>
          </a:prstGeom>
          <a:noFill/>
        </p:spPr>
      </p:pic>
      <p:pic>
        <p:nvPicPr>
          <p:cNvPr id="6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DECF2"/>
              </a:clrFrom>
              <a:clrTo>
                <a:srgbClr val="EDE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2448272" cy="1001566"/>
          </a:xfrm>
          <a:prstGeom prst="rect">
            <a:avLst/>
          </a:prstGeom>
          <a:noFill/>
        </p:spPr>
      </p:pic>
      <p:pic>
        <p:nvPicPr>
          <p:cNvPr id="7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DECF2"/>
              </a:clrFrom>
              <a:clrTo>
                <a:srgbClr val="EDE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024336" cy="1008112"/>
          </a:xfrm>
          <a:prstGeom prst="rect">
            <a:avLst/>
          </a:prstGeom>
          <a:noFill/>
        </p:spPr>
      </p:pic>
      <p:pic>
        <p:nvPicPr>
          <p:cNvPr id="8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EDECF2"/>
              </a:clrFrom>
              <a:clrTo>
                <a:srgbClr val="EDE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1728192" cy="936104"/>
          </a:xfrm>
          <a:prstGeom prst="rect">
            <a:avLst/>
          </a:prstGeom>
          <a:noFill/>
        </p:spPr>
      </p:pic>
      <p:pic>
        <p:nvPicPr>
          <p:cNvPr id="9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EDECF2"/>
              </a:clrFrom>
              <a:clrTo>
                <a:srgbClr val="EDE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365104"/>
            <a:ext cx="2142238" cy="9361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95936" y="1340768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</a:rPr>
              <a:t>один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2420888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за</a:t>
            </a:r>
            <a:r>
              <a:rPr lang="ru-RU" sz="5400" b="1" dirty="0" smtClean="0">
                <a:solidFill>
                  <a:srgbClr val="FF0000"/>
                </a:solidFill>
              </a:rPr>
              <a:t>кол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ка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3501008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5400" b="1" dirty="0" smtClean="0">
                <a:solidFill>
                  <a:srgbClr val="FF0000"/>
                </a:solidFill>
              </a:rPr>
              <a:t>кол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4437112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при</a:t>
            </a:r>
            <a:r>
              <a:rPr lang="ru-RU" sz="5400" b="1" dirty="0" smtClean="0">
                <a:solidFill>
                  <a:srgbClr val="FF0000"/>
                </a:solidFill>
              </a:rPr>
              <a:t>кол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Какие слова зашифрованы в ребусах?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луж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9"/>
            <a:ext cx="9144000" cy="1524001"/>
          </a:xfrm>
          <a:prstGeom prst="rect">
            <a:avLst/>
          </a:prstGeom>
          <a:noFill/>
        </p:spPr>
      </p:pic>
      <p:pic>
        <p:nvPicPr>
          <p:cNvPr id="4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17032"/>
            <a:ext cx="2232248" cy="2576103"/>
          </a:xfrm>
          <a:prstGeom prst="rect">
            <a:avLst/>
          </a:prstGeom>
          <a:noFill/>
        </p:spPr>
      </p:pic>
      <p:pic>
        <p:nvPicPr>
          <p:cNvPr id="5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3865">
            <a:off x="6444208" y="3645024"/>
            <a:ext cx="1944216" cy="2684870"/>
          </a:xfrm>
          <a:prstGeom prst="rect">
            <a:avLst/>
          </a:prstGeom>
          <a:noFill/>
        </p:spPr>
      </p:pic>
      <p:pic>
        <p:nvPicPr>
          <p:cNvPr id="6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087" y="1477954"/>
            <a:ext cx="2612822" cy="1158957"/>
          </a:xfrm>
          <a:prstGeom prst="rect">
            <a:avLst/>
          </a:prstGeom>
          <a:noFill/>
        </p:spPr>
      </p:pic>
      <p:pic>
        <p:nvPicPr>
          <p:cNvPr id="7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2F3F7"/>
              </a:clrFrom>
              <a:clrTo>
                <a:srgbClr val="F2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1296144" cy="1152128"/>
          </a:xfrm>
          <a:prstGeom prst="rect">
            <a:avLst/>
          </a:prstGeom>
          <a:noFill/>
        </p:spPr>
      </p:pic>
      <p:pic>
        <p:nvPicPr>
          <p:cNvPr id="8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3078342" cy="13681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1340768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пара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шют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23928" y="2708920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три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725144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три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буна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Какие слова зашифрованы в ребусах?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луж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3999"/>
            <a:ext cx="9144000" cy="1524001"/>
          </a:xfrm>
          <a:prstGeom prst="rect">
            <a:avLst/>
          </a:prstGeom>
          <a:noFill/>
        </p:spPr>
      </p:pic>
      <p:pic>
        <p:nvPicPr>
          <p:cNvPr id="4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17032"/>
            <a:ext cx="2232248" cy="2576103"/>
          </a:xfrm>
          <a:prstGeom prst="rect">
            <a:avLst/>
          </a:prstGeom>
          <a:noFill/>
        </p:spPr>
      </p:pic>
      <p:pic>
        <p:nvPicPr>
          <p:cNvPr id="5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3865">
            <a:off x="6839650" y="3936652"/>
            <a:ext cx="1944216" cy="2684870"/>
          </a:xfrm>
          <a:prstGeom prst="rect">
            <a:avLst/>
          </a:prstGeom>
          <a:noFill/>
        </p:spPr>
      </p:pic>
      <p:pic>
        <p:nvPicPr>
          <p:cNvPr id="6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2700300" cy="864096"/>
          </a:xfrm>
          <a:prstGeom prst="rect">
            <a:avLst/>
          </a:prstGeom>
          <a:noFill/>
        </p:spPr>
      </p:pic>
      <p:pic>
        <p:nvPicPr>
          <p:cNvPr id="7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4F3F9"/>
              </a:clrFrom>
              <a:clrTo>
                <a:srgbClr val="F4F3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1368152" cy="864096"/>
          </a:xfrm>
          <a:prstGeom prst="rect">
            <a:avLst/>
          </a:prstGeom>
          <a:noFill/>
        </p:spPr>
      </p:pic>
      <p:pic>
        <p:nvPicPr>
          <p:cNvPr id="8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5F5F7"/>
              </a:clrFrom>
              <a:clrTo>
                <a:srgbClr val="F5F5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1440160" cy="864096"/>
          </a:xfrm>
          <a:prstGeom prst="rect">
            <a:avLst/>
          </a:prstGeom>
          <a:noFill/>
        </p:spPr>
      </p:pic>
      <p:pic>
        <p:nvPicPr>
          <p:cNvPr id="9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1512168" cy="9361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67944" y="1124744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ви</a:t>
            </a:r>
            <a:r>
              <a:rPr lang="ru-RU" sz="5400" b="1" dirty="0" smtClean="0">
                <a:solidFill>
                  <a:srgbClr val="FF0000"/>
                </a:solidFill>
              </a:rPr>
              <a:t>три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на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2348880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5400" b="1" dirty="0" smtClean="0">
                <a:solidFill>
                  <a:srgbClr val="FF0000"/>
                </a:solidFill>
              </a:rPr>
              <a:t>тройка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3429000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5400" b="1" dirty="0" smtClean="0">
                <a:solidFill>
                  <a:srgbClr val="FF0000"/>
                </a:solidFill>
              </a:rPr>
              <a:t>пять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4581128"/>
            <a:ext cx="33843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семь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Задания со спичками.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8FDF9"/>
              </a:clrFrom>
              <a:clrTo>
                <a:srgbClr val="C8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383943"/>
            <a:ext cx="3131840" cy="4474057"/>
          </a:xfrm>
          <a:prstGeom prst="rect">
            <a:avLst/>
          </a:prstGeom>
          <a:noFill/>
        </p:spPr>
      </p:pic>
      <p:pic>
        <p:nvPicPr>
          <p:cNvPr id="4" name="Picture 12" descr="тр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93096"/>
            <a:ext cx="6612967" cy="2564904"/>
          </a:xfrm>
          <a:prstGeom prst="rect">
            <a:avLst/>
          </a:prstGeom>
          <a:noFill/>
        </p:spPr>
      </p:pic>
      <p:pic>
        <p:nvPicPr>
          <p:cNvPr id="5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6192688" cy="18002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4283968" y="692696"/>
            <a:ext cx="4860032" cy="1800200"/>
          </a:xfrm>
          <a:prstGeom prst="cloudCallout">
            <a:avLst>
              <a:gd name="adj1" fmla="val 4279"/>
              <a:gd name="adj2" fmla="val 12357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Из 9 спичек составь 4 равных треугольника. Сверь с образцами.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Задания со спичками.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8FDF9"/>
              </a:clrFrom>
              <a:clrTo>
                <a:srgbClr val="C8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383943"/>
            <a:ext cx="3131840" cy="4474057"/>
          </a:xfrm>
          <a:prstGeom prst="rect">
            <a:avLst/>
          </a:prstGeom>
          <a:noFill/>
        </p:spPr>
      </p:pic>
      <p:pic>
        <p:nvPicPr>
          <p:cNvPr id="4" name="Picture 12" descr="тр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93096"/>
            <a:ext cx="6612967" cy="256490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851920" y="404664"/>
            <a:ext cx="5292080" cy="2088232"/>
          </a:xfrm>
          <a:prstGeom prst="cloudCallout">
            <a:avLst>
              <a:gd name="adj1" fmla="val 4279"/>
              <a:gd name="adj2" fmla="val 12357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Составь из спичек такой же зонтик. Затем переложи </a:t>
            </a:r>
            <a:r>
              <a:rPr lang="ru-RU" sz="2000" b="1" dirty="0" smtClean="0">
                <a:solidFill>
                  <a:srgbClr val="FF0000"/>
                </a:solidFill>
              </a:rPr>
              <a:t>две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спички так, чтобы получилось три равных треугольника. Нарисуй их.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304256" cy="230425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3816424" cy="227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Задания со спичками.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C8FDF9"/>
              </a:clrFrom>
              <a:clrTo>
                <a:srgbClr val="C8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383943"/>
            <a:ext cx="3131840" cy="4474057"/>
          </a:xfrm>
          <a:prstGeom prst="rect">
            <a:avLst/>
          </a:prstGeom>
          <a:noFill/>
        </p:spPr>
      </p:pic>
      <p:pic>
        <p:nvPicPr>
          <p:cNvPr id="4" name="Picture 12" descr="тр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293096"/>
            <a:ext cx="6612967" cy="256490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851920" y="404664"/>
            <a:ext cx="5292080" cy="2088232"/>
          </a:xfrm>
          <a:prstGeom prst="cloudCallout">
            <a:avLst>
              <a:gd name="adj1" fmla="val 4279"/>
              <a:gd name="adj2" fmla="val 12357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Построй из спичек такой домик. Переложи одну спичку так, чтобы домик был повёрнут в другую сторону. Нарисуй его.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2" descr="D:\Презентации\Математика\Умники и умницы 2 класс\Тетрадь 2 класс\Часть 1. 1- 18 урок\Image002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088232" cy="1944216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1688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Школьная доска. Шаблон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69" cy="6858000"/>
          </a:xfrm>
          <a:prstGeom prst="rect">
            <a:avLst/>
          </a:prstGeom>
          <a:noFill/>
        </p:spPr>
      </p:pic>
      <p:pic>
        <p:nvPicPr>
          <p:cNvPr id="13" name="Picture 8" descr="Школьная доска зеленого цв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56633" cy="6201650"/>
          </a:xfrm>
          <a:prstGeom prst="rect">
            <a:avLst/>
          </a:prstGeom>
          <a:noFill/>
        </p:spPr>
      </p:pic>
      <p:sp>
        <p:nvSpPr>
          <p:cNvPr id="14" name="Заголовок 20"/>
          <p:cNvSpPr>
            <a:spLocks noGrp="1"/>
          </p:cNvSpPr>
          <p:nvPr>
            <p:ph type="title"/>
          </p:nvPr>
        </p:nvSpPr>
        <p:spPr>
          <a:xfrm>
            <a:off x="2339752" y="1628800"/>
            <a:ext cx="4521696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о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л</a:t>
            </a:r>
            <a:r>
              <a:rPr lang="ru-RU" dirty="0" smtClean="0">
                <a:solidFill>
                  <a:srgbClr val="92D050"/>
                </a:solidFill>
                <a:latin typeface="Comic Sans MS" pitchFamily="66" charset="0"/>
              </a:rPr>
              <a:t>о</a:t>
            </a: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д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ц</a:t>
            </a:r>
            <a:r>
              <a:rPr lang="ru-RU" dirty="0" smtClean="0">
                <a:solidFill>
                  <a:srgbClr val="FFC000"/>
                </a:solidFill>
                <a:latin typeface="Comic Sans MS" pitchFamily="66" charset="0"/>
              </a:rPr>
              <a:t>ы</a:t>
            </a:r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5" name="Заголовок 20"/>
          <p:cNvSpPr txBox="1">
            <a:spLocks/>
          </p:cNvSpPr>
          <p:nvPr/>
        </p:nvSpPr>
        <p:spPr>
          <a:xfrm>
            <a:off x="2195736" y="2564904"/>
            <a:ext cx="4968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С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п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а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с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и</a:t>
            </a: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б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з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а</a:t>
            </a:r>
            <a:r>
              <a:rPr lang="ru-RU" sz="4400" dirty="0" smtClean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у</a:t>
            </a:r>
            <a:r>
              <a:rPr lang="ru-RU" sz="4400" dirty="0" smtClean="0">
                <a:solidFill>
                  <a:srgbClr val="92D050"/>
                </a:solidFill>
                <a:latin typeface="Comic Sans MS" pitchFamily="66" charset="0"/>
                <a:ea typeface="+mj-ea"/>
                <a:cs typeface="+mj-cs"/>
              </a:rPr>
              <a:t>р</a:t>
            </a:r>
            <a:r>
              <a:rPr lang="ru-RU" sz="4400" dirty="0" smtClean="0">
                <a:solidFill>
                  <a:srgbClr val="00B0F0"/>
                </a:solidFill>
                <a:latin typeface="Comic Sans MS" pitchFamily="66" charset="0"/>
                <a:ea typeface="+mj-ea"/>
                <a:cs typeface="+mj-cs"/>
              </a:rPr>
              <a:t>о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к</a:t>
            </a:r>
            <a:r>
              <a:rPr lang="ru-RU" sz="4400" dirty="0" smtClean="0">
                <a:solidFill>
                  <a:srgbClr val="FFC000"/>
                </a:solidFill>
                <a:latin typeface="Comic Sans MS" pitchFamily="66" charset="0"/>
                <a:ea typeface="+mj-ea"/>
                <a:cs typeface="+mj-cs"/>
              </a:rPr>
              <a:t>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717032"/>
            <a:ext cx="2232248" cy="2576103"/>
          </a:xfrm>
          <a:prstGeom prst="rect">
            <a:avLst/>
          </a:prstGeom>
          <a:noFill/>
        </p:spPr>
      </p:pic>
      <p:pic>
        <p:nvPicPr>
          <p:cNvPr id="7" name="Picture 2" descr="Векторный клипарт - Трям, здравствуйте!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5FFFB"/>
              </a:clrFrom>
              <a:clrTo>
                <a:srgbClr val="D5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3865">
            <a:off x="6623626" y="3864645"/>
            <a:ext cx="1944216" cy="2684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texturs.ru/texturlib/original/__21/sky_1_20090325_190879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F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rgbClr val="00B0F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6" name="Picture 20" descr="http://img0.liveinternet.ru/images/attach/c/7/96/461/96461270_large_yozhik_na_oblak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7364">
            <a:off x="5795590" y="3346789"/>
            <a:ext cx="3070581" cy="3070581"/>
          </a:xfrm>
          <a:prstGeom prst="rect">
            <a:avLst/>
          </a:prstGeom>
          <a:noFill/>
        </p:spPr>
      </p:pic>
      <p:pic>
        <p:nvPicPr>
          <p:cNvPr id="7" name="Picture 24" descr="http://img1.liveinternet.ru/images/attach/c/7/96/461/96461277_large_zayac_na_oblak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3284984"/>
            <a:ext cx="3888432" cy="3207956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899592" y="692696"/>
            <a:ext cx="4104456" cy="2376264"/>
          </a:xfrm>
          <a:prstGeom prst="cloudCallout">
            <a:avLst>
              <a:gd name="adj1" fmla="val -12705"/>
              <a:gd name="adj2" fmla="val 8313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 паука 4 пары ног. Сколько ног у паука?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940152" y="1124744"/>
            <a:ext cx="2304256" cy="1296144"/>
          </a:xfrm>
          <a:prstGeom prst="cloudCallout">
            <a:avLst>
              <a:gd name="adj1" fmla="val 11410"/>
              <a:gd name="adj2" fmla="val 16717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8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texturs.ru/texturlib/original/__21/sky_1_20090325_190879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B0F0"/>
                </a:solidFill>
              </a:rPr>
              <a:t>а</a:t>
            </a:r>
            <a:r>
              <a:rPr lang="ru-RU" b="1" dirty="0" smtClean="0">
                <a:solidFill>
                  <a:srgbClr val="FFFF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rgbClr val="FFFF00"/>
                </a:solidFill>
              </a:rPr>
              <a:t>н</a:t>
            </a:r>
            <a:r>
              <a:rPr lang="ru-RU" b="1" dirty="0" smtClean="0">
                <a:solidFill>
                  <a:srgbClr val="00B0F0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dirty="0"/>
          </a:p>
        </p:txBody>
      </p:sp>
      <p:pic>
        <p:nvPicPr>
          <p:cNvPr id="6" name="Picture 20" descr="http://img0.liveinternet.ru/images/attach/c/7/96/461/96461270_large_yozhik_na_oblak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590" y="3346789"/>
            <a:ext cx="3070581" cy="3070581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395536" y="692696"/>
            <a:ext cx="5184576" cy="2736304"/>
          </a:xfrm>
          <a:prstGeom prst="cloudCallout">
            <a:avLst>
              <a:gd name="adj1" fmla="val 10391"/>
              <a:gd name="adj2" fmla="val 81938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Мама поставила на стол 9 чашек, из них перевернула две чашки. Сколько чашек стало на столе?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5940152" y="1124744"/>
            <a:ext cx="2304256" cy="1296144"/>
          </a:xfrm>
          <a:prstGeom prst="cloudCallout">
            <a:avLst>
              <a:gd name="adj1" fmla="val 11410"/>
              <a:gd name="adj2" fmla="val 16717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9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11" name="Picture 26" descr="http://img0.liveinternet.ru/images/attach/c/7/96/461/96461282_large_medved_na_oblak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56585">
            <a:off x="639010" y="3669111"/>
            <a:ext cx="3284984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://img-fotki.yandex.ru/get/4214/yankolin.11b/0_28f11_158ff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Запомни увиденные изображения и нарисуй как можно точнее. Попытайся дорисовать эти фигуры до какого-либо целого изображения.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67544" y="5229200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Picture 22" descr="http://img1.liveinternet.ru/images/attach/c/7/96/461/96461273_large_yozhi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899592" cy="189959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6444208" y="5301208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14" descr="http://img0.liveinternet.ru/images/attach/c/7/96/461/96461288_large_medved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232248" cy="2232248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907704" y="764704"/>
            <a:ext cx="5688632" cy="4320480"/>
          </a:xfrm>
          <a:prstGeom prst="cloudCallout">
            <a:avLst>
              <a:gd name="adj1" fmla="val -72880"/>
              <a:gd name="adj2" fmla="val -1297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42251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://img-fotki.yandex.ru/get/4214/yankolin.11b/0_28f11_158ff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Запомни увиденные изображения и нарисуй как можно точнее. Попытайся дорисовать эти фигуры до какого-либо целого изображения.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67544" y="5229200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Picture 22" descr="http://img1.liveinternet.ru/images/attach/c/7/96/461/96461273_large_yozhi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899592" cy="189959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6444208" y="5301208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14" descr="http://img0.liveinternet.ru/images/attach/c/7/96/461/96461288_large_medved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232248" cy="2232248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907704" y="764704"/>
            <a:ext cx="5688632" cy="4320480"/>
          </a:xfrm>
          <a:prstGeom prst="cloudCallout">
            <a:avLst>
              <a:gd name="adj1" fmla="val -72880"/>
              <a:gd name="adj2" fmla="val -1297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320480" cy="24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://img-fotki.yandex.ru/get/4214/yankolin.11b/0_28f11_158ff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Проверь.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Попытайся дорисовать эти фигуры до какого-либо целого изображения.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67544" y="5229200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Picture 22" descr="http://img1.liveinternet.ru/images/attach/c/7/96/461/96461273_large_yozhi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1899592" cy="1899592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6444208" y="5301208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14" descr="http://img0.liveinternet.ru/images/attach/c/7/96/461/96461288_large_medved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2232248" cy="2232248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907704" y="764704"/>
            <a:ext cx="5688632" cy="4320480"/>
          </a:xfrm>
          <a:prstGeom prst="cloudCallout">
            <a:avLst>
              <a:gd name="adj1" fmla="val -72880"/>
              <a:gd name="adj2" fmla="val -1297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952328" cy="181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592288" cy="148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707904" y="2060848"/>
            <a:ext cx="9361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04048" y="1628800"/>
            <a:ext cx="1008112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076056" y="1628800"/>
            <a:ext cx="936104" cy="7920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91880" y="3212976"/>
            <a:ext cx="0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076056" y="3717032"/>
            <a:ext cx="216024" cy="410344"/>
            <a:chOff x="1187624" y="1196752"/>
            <a:chExt cx="792088" cy="1346448"/>
          </a:xfrm>
        </p:grpSpPr>
        <p:sp>
          <p:nvSpPr>
            <p:cNvPr id="23" name="Овал 22"/>
            <p:cNvSpPr/>
            <p:nvPr/>
          </p:nvSpPr>
          <p:spPr>
            <a:xfrm>
              <a:off x="1187624" y="1196752"/>
              <a:ext cx="792088" cy="1346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331640" y="1556792"/>
              <a:ext cx="504056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547664" y="1844824"/>
              <a:ext cx="144016" cy="3383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364088" y="3717032"/>
            <a:ext cx="216024" cy="410344"/>
            <a:chOff x="1187624" y="1196752"/>
            <a:chExt cx="792088" cy="1346448"/>
          </a:xfrm>
        </p:grpSpPr>
        <p:sp>
          <p:nvSpPr>
            <p:cNvPr id="27" name="Овал 26"/>
            <p:cNvSpPr/>
            <p:nvPr/>
          </p:nvSpPr>
          <p:spPr>
            <a:xfrm>
              <a:off x="1187624" y="1196752"/>
              <a:ext cx="792088" cy="1346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331640" y="1556792"/>
              <a:ext cx="504056" cy="91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547664" y="1844824"/>
              <a:ext cx="144016" cy="3383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5220072" y="4149080"/>
            <a:ext cx="216024" cy="122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5192486" y="4299857"/>
            <a:ext cx="293914" cy="83860"/>
          </a:xfrm>
          <a:custGeom>
            <a:avLst/>
            <a:gdLst>
              <a:gd name="connsiteX0" fmla="*/ 0 w 293914"/>
              <a:gd name="connsiteY0" fmla="*/ 21772 h 83860"/>
              <a:gd name="connsiteX1" fmla="*/ 272143 w 293914"/>
              <a:gd name="connsiteY1" fmla="*/ 32657 h 83860"/>
              <a:gd name="connsiteX2" fmla="*/ 293914 w 293914"/>
              <a:gd name="connsiteY2" fmla="*/ 0 h 8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914" h="83860">
                <a:moveTo>
                  <a:pt x="0" y="21772"/>
                </a:moveTo>
                <a:cubicBezTo>
                  <a:pt x="93133" y="83860"/>
                  <a:pt x="56323" y="68627"/>
                  <a:pt x="272143" y="32657"/>
                </a:cubicBezTo>
                <a:cubicBezTo>
                  <a:pt x="285048" y="30506"/>
                  <a:pt x="293914" y="0"/>
                  <a:pt x="29391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gorod.tomsk.ru/i/u/9220/13682432_WallpapersM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Отгадайте, какие слова спрятались на картинках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(такие картинки называются изографами).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444208" y="5301208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67544" y="5229200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6" name="Picture 16" descr="http://lisyonok.ucoz.ru/_ld/0/8750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1584176" cy="2162698"/>
          </a:xfrm>
          <a:prstGeom prst="rect">
            <a:avLst/>
          </a:prstGeom>
          <a:noFill/>
        </p:spPr>
      </p:pic>
      <p:pic>
        <p:nvPicPr>
          <p:cNvPr id="9" name="Picture 18" descr="http://img0.liveinternet.ru/images/attach/c/7/96/461/96461264_large_yozhik_s_cvetam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893096"/>
            <a:ext cx="2160240" cy="2160240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1907704" y="764704"/>
            <a:ext cx="5688632" cy="4320480"/>
          </a:xfrm>
          <a:prstGeom prst="cloudCallout">
            <a:avLst>
              <a:gd name="adj1" fmla="val -59676"/>
              <a:gd name="adj2" fmla="val 15243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Презентации\Математика\Умники и умницы 2 класс\Тетрадь 2 класс\Часть 1. 1- 18 урок\Image001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EDEE6"/>
              </a:clrFrom>
              <a:clrTo>
                <a:srgbClr val="DEDE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2448272" cy="2767612"/>
          </a:xfrm>
          <a:prstGeom prst="rect">
            <a:avLst/>
          </a:prstGeom>
          <a:noFill/>
        </p:spPr>
      </p:pic>
      <p:pic>
        <p:nvPicPr>
          <p:cNvPr id="11" name="Picture 1" descr="D:\клипарты\домики\9de2aa716e4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79912" y="5085184"/>
            <a:ext cx="20882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ДОМ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gorod.tomsk.ru/i/u/9220/13682432_WallpapersM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Отгадайте, какие слова спрятались на картинках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(такие картинки называются изографами).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444208" y="5301208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67544" y="5229200"/>
            <a:ext cx="2304256" cy="1296144"/>
          </a:xfrm>
          <a:prstGeom prst="cloudCallout">
            <a:avLst>
              <a:gd name="adj1" fmla="val -49059"/>
              <a:gd name="adj2" fmla="val 15999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6" name="Picture 16" descr="http://lisyonok.ucoz.ru/_ld/0/8750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1584176" cy="2162698"/>
          </a:xfrm>
          <a:prstGeom prst="rect">
            <a:avLst/>
          </a:prstGeom>
          <a:noFill/>
        </p:spPr>
      </p:pic>
      <p:pic>
        <p:nvPicPr>
          <p:cNvPr id="9" name="Picture 18" descr="http://img0.liveinternet.ru/images/attach/c/7/96/461/96461264_large_yozhik_s_cvetam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893096"/>
            <a:ext cx="2160240" cy="2160240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1907704" y="764704"/>
            <a:ext cx="5688632" cy="4320480"/>
          </a:xfrm>
          <a:prstGeom prst="cloudCallout">
            <a:avLst>
              <a:gd name="adj1" fmla="val -72880"/>
              <a:gd name="adj2" fmla="val -12976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D:\Презентации\Математика\Умники и умницы 2 класс\Тетрадь 2 класс\Часть 1. 1- 18 урок\Image001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5F4FA"/>
              </a:clrFrom>
              <a:clrTo>
                <a:srgbClr val="F5F4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7" y="1525108"/>
            <a:ext cx="2808313" cy="2695980"/>
          </a:xfrm>
          <a:prstGeom prst="rect">
            <a:avLst/>
          </a:prstGeom>
          <a:noFill/>
        </p:spPr>
      </p:pic>
      <p:pic>
        <p:nvPicPr>
          <p:cNvPr id="11" name="Picture 4" descr="Аис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196752"/>
            <a:ext cx="4250454" cy="308866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779912" y="5085184"/>
            <a:ext cx="20882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АИСТ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304</Words>
  <Application>Microsoft Office PowerPoint</Application>
  <PresentationFormat>Экран (4:3)</PresentationFormat>
  <Paragraphs>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Monotype Corsiva</vt:lpstr>
      <vt:lpstr>Times New Roman</vt:lpstr>
      <vt:lpstr>Тема Office</vt:lpstr>
      <vt:lpstr>Презентация PowerPoint</vt:lpstr>
      <vt:lpstr>Разминка</vt:lpstr>
      <vt:lpstr>Разминка</vt:lpstr>
      <vt:lpstr>Разминка</vt:lpstr>
      <vt:lpstr>Запомни увиденные изображения и нарисуй как можно точнее. Попытайся дорисовать эти фигуры до какого-либо целого изображения.</vt:lpstr>
      <vt:lpstr>Запомни увиденные изображения и нарисуй как можно точнее. Попытайся дорисовать эти фигуры до какого-либо целого изображения.</vt:lpstr>
      <vt:lpstr>Проверь. Попытайся дорисовать эти фигуры до какого-либо целого изображения.</vt:lpstr>
      <vt:lpstr>Отгадайте, какие слова спрятались на картинках  (такие картинки называются изографами).</vt:lpstr>
      <vt:lpstr>Отгадайте, какие слова спрятались на картинках  (такие картинки называются изографами).</vt:lpstr>
      <vt:lpstr>Что перепутал художник?</vt:lpstr>
      <vt:lpstr>Презентация PowerPoint</vt:lpstr>
      <vt:lpstr>Прочитай слова и схематично зарисуй их в прямоугольниках.</vt:lpstr>
      <vt:lpstr>Прочитай слова и схематично зарисуй их в прямоугольниках.</vt:lpstr>
      <vt:lpstr>Каких животных ты узнал? Как думаешь, что в рисунках неправильно? Исправь ошибки художника.</vt:lpstr>
      <vt:lpstr>У доски стоят три мальчика: Дима, Витя и Серёжа.  Витя стоит посередине. Как сделать, чтобы Витя стал крайним, не двигаясь с места?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слова зашифрованы в ребусах?</vt:lpstr>
      <vt:lpstr>Какие слова зашифрованы в ребусах?</vt:lpstr>
      <vt:lpstr>Какие слова зашифрованы в ребусах?</vt:lpstr>
      <vt:lpstr>Какие слова зашифрованы в ребусах?</vt:lpstr>
      <vt:lpstr>Задания со спичками.</vt:lpstr>
      <vt:lpstr>Задания со спичками.</vt:lpstr>
      <vt:lpstr>Задания со спичками.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Николаев Сергей Викторович</cp:lastModifiedBy>
  <cp:revision>67</cp:revision>
  <dcterms:modified xsi:type="dcterms:W3CDTF">2023-08-09T05:48:57Z</dcterms:modified>
</cp:coreProperties>
</file>