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70" r:id="rId3"/>
    <p:sldId id="27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1" r:id="rId12"/>
    <p:sldId id="272" r:id="rId13"/>
    <p:sldId id="256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6" r:id="rId25"/>
    <p:sldId id="275" r:id="rId26"/>
    <p:sldId id="273" r:id="rId27"/>
    <p:sldId id="289" r:id="rId28"/>
    <p:sldId id="292" r:id="rId29"/>
    <p:sldId id="291" r:id="rId30"/>
    <p:sldId id="294" r:id="rId31"/>
    <p:sldId id="277" r:id="rId32"/>
    <p:sldId id="278" r:id="rId33"/>
    <p:sldId id="274" r:id="rId34"/>
    <p:sldId id="279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4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9BE1A-9165-495C-8146-1D7469293549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0845-513C-47DF-86A6-32632F0C4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5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0A7173-1449-42AB-8FCD-FFFA2722F3F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27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slide" Target="slide1.xml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" Target="slide1.xml"/><Relationship Id="rId7" Type="http://schemas.openxmlformats.org/officeDocument/2006/relationships/image" Target="../media/image5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757801"/>
            <a:ext cx="7072362" cy="8469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И МОЯ СЕМЬЯ</a:t>
            </a:r>
            <a:endParaRPr lang="ru-RU" sz="7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6021288"/>
            <a:ext cx="6172200" cy="49738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: учитель-дефектолог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Пронина С.А.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2060848"/>
            <a:ext cx="6752489" cy="36724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6151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Мама с папой говорят,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теперь я — старший брат,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за куколка в коляске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Плачет от ужасной тряски?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ванной ползунков гора!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Брату кто она? 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</a:p>
          <a:p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(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Сестра)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348880"/>
            <a:ext cx="4046497" cy="417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32656"/>
            <a:ext cx="76752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Дружная семейка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 уселась на скамейке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Наша дружная семейка:               (пальцы сжаты в кулак)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Самой первой села мама,          (разогнуть большой палец)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Рядом — строгий наш отец.          (разогнуть указательный)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Следом братец и сестрица.        (разогнуть средний и безымянный)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Ну а мне. где поместиться             (разогнуть мизинец) </a:t>
            </a: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Рисунок 5" descr="4e75516fc4cb003c172cc9b3b055274a_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068960"/>
            <a:ext cx="5288151" cy="352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92899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1. «Папа, Мама, Я-дружная семья!»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360" y="1772816"/>
            <a:ext cx="682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задам Вам задачу: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прочитаю стих, а вы попробуйте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сосчитать, сколько в этой семье человек: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409979"/>
            <a:ext cx="6161551" cy="4629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414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attach/c/1/60/296/60296325_092e8e84da6c3f84e291936d7d4f72a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83" y="1556792"/>
            <a:ext cx="79296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В доме жила большая семья, всех назову вам, детишки, 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Мама – красавица в доме жила, своей добротой и умом слыла.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4.bp.blogspot.com/_1IikE9_oKLg/SZdEmWp5fbI/AAAAAAAASU0/MH3kKtIGnNE/s400/celebmomsspringmini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4636630" cy="467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571900" cy="49292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Папа – силач, спортсмен – удалец, опора семьи – настоящий отец!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gnbcbible.com/images/father%20w%20children.gif"/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928670"/>
            <a:ext cx="4525124" cy="56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3857652" cy="52864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Бабушка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ними – старушка – жила, целыми днями вязать могла!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ages.clipartof.com/small/32826-Clipart-Illustration-Of-A-Happy-Grandmother-Sitting-In-A-Green-Chair-And-Knitting.jpg"/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857232"/>
            <a:ext cx="4214842" cy="55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429024" cy="54292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Дедушка старенький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доме том жил, очень газеты читать он любил!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t1.ftcdn.net/jpg/00/28/78/52/400_F_28785241_wdjzsiKKgk72thrInAquddVtzf8UzVcm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142984"/>
            <a:ext cx="4643470" cy="52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643338" cy="69294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а ещё был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семействе сынишка – бойкий и шустрый такой шалунишка.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Утром и днём, даже вечером мальчик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прыгал, как будто резиновый мячик.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http://nbnmbball.com/images/boy_with_ball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71480"/>
            <a:ext cx="442915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500462" cy="6858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доме ещё сестрёнка была, в куклы играла,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лужам скакала.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забавной девчушка была!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http://img-novosib.fotki.yandex.ru/get/4814/89635038.621/0_6fcb3_d601a429_XL"/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928670"/>
            <a:ext cx="4000527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bogema-luna.ru/800/600/https/fs00.infourok.ru/images/doc/229/53626/1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9" y="7936"/>
            <a:ext cx="9133417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214710" cy="7215214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 в той семье пушистый котёнок, маленький, очень подвижный ребёнок!</a:t>
            </a:r>
            <a:b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Спинку любил выгибать и мурлыкать, и поцарапаться, даже пофыркать.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zoopicture.ru/wp-content/uploads/2009/11/maria_emeljanova_10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000108"/>
            <a:ext cx="481395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8573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семействе огромном щенок ещё был, хвостиком так повилять он любил.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reelance.ru/img/portfolio/pics/00/07/41/475417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984375"/>
            <a:ext cx="61047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семье той большой не умели скучать – вечером пили с вареньем чай.</a:t>
            </a:r>
            <a:b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чаёк, объеденье – варенье…</a:t>
            </a:r>
            <a:b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Пора и заканчивать стихотворенье!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peche.hotmail.ru/subject/images/6025.jpg"/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81439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58204" cy="1428760"/>
          </a:xfrm>
          <a:effectLst/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одно лишь добавлю я – Дружная </a:t>
            </a:r>
            <a:r>
              <a:rPr lang="ru-RU" sz="40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эта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семья!!!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42910" y="571480"/>
            <a:ext cx="71438" cy="4571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http://emiz.net.ua/download/foto/datakraft/Datacraft%20Sozaijiten%20Vol.%20089%20-%20Handicraft%20family%20-%20Cheerful%20families/DR151___f.emiz.kiev.ua_.JPG"/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600200"/>
            <a:ext cx="792961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88640"/>
            <a:ext cx="7344816" cy="64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2"/>
          <a:stretch/>
        </p:blipFill>
        <p:spPr>
          <a:xfrm>
            <a:off x="323529" y="1052736"/>
            <a:ext cx="8213450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727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Задание 2. «Кто есть кто?»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6678488" cy="6402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spc="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-минутка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сейчас поиграем в игру.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Встаньте: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поднимите правую руку - кто похож на маму?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поднимите левую руку - кто похож на папу?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 руки</a:t>
            </a: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кто похож сам на себя?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хлопните в ладоши - у кого есть только сестрёнки?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потопайте ногами -</a:t>
            </a: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кого есть только братишки?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хлопните  в  ладоши  и  потопайте  ногами  -  у  кого  есть  и  братишки  и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сестрёнки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похлопайте в ладоши - кто любит свою семью, дорожит ею!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1125"/>
              </a:spcAft>
            </a:pPr>
            <a:r>
              <a:rPr lang="ru-RU" sz="1600" dirty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5691" y="212437"/>
            <a:ext cx="8174182" cy="6465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182" y="1616363"/>
            <a:ext cx="960977" cy="4147885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253277" y="2096655"/>
            <a:ext cx="1066800" cy="3787666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7359" y="1616362"/>
            <a:ext cx="1115291" cy="414788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427" y="1514764"/>
            <a:ext cx="1071814" cy="4138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437" y="653778"/>
            <a:ext cx="795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</a:rPr>
              <a:t>4.У всех в семье есть свои дела. 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</a:rPr>
              <a:t>Помоги членам семьи выполнить работу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5700" y="2983346"/>
            <a:ext cx="1794163" cy="27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5691" y="212436"/>
            <a:ext cx="8174182" cy="6465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146" y="1408165"/>
            <a:ext cx="960977" cy="4147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8018" y="471056"/>
            <a:ext cx="570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/>
                </a:solidFill>
              </a:rPr>
              <a:t>Помоги дедушке собраться на рыбалку.</a:t>
            </a:r>
            <a:r>
              <a:rPr lang="ru-RU" dirty="0" smtClean="0">
                <a:solidFill>
                  <a:schemeClr val="accent3"/>
                </a:solidFill>
              </a:rPr>
              <a:t>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473" y="631086"/>
            <a:ext cx="2295185" cy="3808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48" y="1556246"/>
            <a:ext cx="18288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70651">
            <a:off x="3317213" y="1837992"/>
            <a:ext cx="1343025" cy="1071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72113" y="3253433"/>
            <a:ext cx="861179" cy="1103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187" y="4244261"/>
            <a:ext cx="1579304" cy="21057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774" y="5168361"/>
            <a:ext cx="1543607" cy="881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0647" y="3849511"/>
            <a:ext cx="2207318" cy="26629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7138" y="3087147"/>
            <a:ext cx="1205345" cy="15794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3180" y="3240878"/>
            <a:ext cx="658091" cy="10058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5027" y="1673294"/>
            <a:ext cx="1073727" cy="1400958"/>
          </a:xfrm>
          <a:prstGeom prst="rect">
            <a:avLst/>
          </a:prstGeom>
        </p:spPr>
      </p:pic>
      <p:sp>
        <p:nvSpPr>
          <p:cNvPr id="16" name="Управляющая кнопка: домой 15">
            <a:hlinkClick r:id="rId14" action="ppaction://hlinksldjump" highlightClick="1"/>
          </p:cNvPr>
          <p:cNvSpPr/>
          <p:nvPr/>
        </p:nvSpPr>
        <p:spPr>
          <a:xfrm>
            <a:off x="8087095" y="5878287"/>
            <a:ext cx="347354" cy="427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521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5691" y="175491"/>
            <a:ext cx="8174182" cy="6465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7396" y="349852"/>
            <a:ext cx="651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/>
                </a:solidFill>
              </a:rPr>
              <a:t>Помоги бабушке выбрать овощи для борща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837" y="5001395"/>
            <a:ext cx="1427884" cy="1269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1" y="5001396"/>
            <a:ext cx="1496342" cy="1369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2578">
            <a:off x="757022" y="2937454"/>
            <a:ext cx="1523025" cy="1241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44" y="946746"/>
            <a:ext cx="1574116" cy="2098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811" y="3335098"/>
            <a:ext cx="1046881" cy="13958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96" y="1004166"/>
            <a:ext cx="1510003" cy="15100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692" y="1189785"/>
            <a:ext cx="1220753" cy="14038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464" y="1488710"/>
            <a:ext cx="1235594" cy="1516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37" y="2933701"/>
            <a:ext cx="3640281" cy="3336924"/>
          </a:xfrm>
          <a:prstGeom prst="rect">
            <a:avLst/>
          </a:prstGeom>
        </p:spPr>
      </p:pic>
      <p:sp>
        <p:nvSpPr>
          <p:cNvPr id="14" name="Управляющая кнопка: домой 13">
            <a:hlinkClick r:id="rId11" action="ppaction://hlinksldjump" highlightClick="1"/>
          </p:cNvPr>
          <p:cNvSpPr/>
          <p:nvPr/>
        </p:nvSpPr>
        <p:spPr>
          <a:xfrm>
            <a:off x="8087095" y="5878287"/>
            <a:ext cx="347354" cy="427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217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-4.16667E-6 7.40741E-7 C 0.00105 -0.03426 -4.16667E-6 -0.00787 0.00196 -0.04329 C 0.00222 -0.04792 0.00222 -0.05278 0.00287 -0.05718 C 0.00339 -0.06296 0.00417 -0.06806 0.00508 -0.07361 C 0.00534 -0.07778 0.0056 -0.08171 0.00586 -0.08588 C 0.00599 -0.09051 0.00625 -0.09537 0.00651 -0.09977 C 0.00664 -0.10347 0.00717 -0.10695 0.00743 -0.10995 C 0.00756 -0.11945 0.00834 -0.16042 0.00873 -0.17107 C 0.00899 -0.17616 0.00951 -0.18079 0.00964 -0.18565 C 0.01003 -0.19306 0.01003 -0.2 0.01029 -0.2081 C 0.01042 -0.21111 0.01081 -0.21458 0.01107 -0.21806 C 0.01172 -0.23009 0.01159 -0.23704 0.0125 -0.24838 C 0.01276 -0.2507 0.01303 -0.25255 0.01329 -0.2544 C 0.01368 -0.26065 0.01407 -0.27222 0.01485 -0.2787 C 0.01524 -0.28287 0.01589 -0.28704 0.01615 -0.29097 C 0.01641 -0.29329 0.01667 -0.29514 0.01706 -0.29699 L 0.02006 -0.30903 L 0.02162 -0.31528 C 0.02201 -0.31759 0.02227 -0.31991 0.02305 -0.3213 L 0.02761 -0.32963 C 0.02826 -0.33102 0.02917 -0.33171 0.02982 -0.33357 C 0.03581 -0.34977 0.03295 -0.34398 0.03724 -0.35162 C 0.0375 -0.35394 0.03763 -0.35602 0.03816 -0.35833 C 0.03946 -0.36528 0.04206 -0.37107 0.04414 -0.37639 L 0.04623 -0.38264 C 0.04701 -0.38426 0.04805 -0.38634 0.04857 -0.38866 C 0.04922 -0.3912 0.05 -0.39421 0.05079 -0.39653 C 0.05235 -0.4 0.05404 -0.40139 0.05534 -0.40486 C 0.05612 -0.40671 0.05651 -0.40926 0.05756 -0.41065 C 0.05834 -0.41227 0.05964 -0.41181 0.06055 -0.41296 C 0.06172 -0.41389 0.0625 -0.41597 0.06355 -0.4169 C 0.06446 -0.41782 0.06511 -0.41806 0.06576 -0.41898 C 0.075 -0.42986 0.06355 -0.41667 0.07097 -0.42732 C 0.07188 -0.42801 0.07253 -0.42847 0.07331 -0.42894 C 0.07409 -0.43032 0.07474 -0.43195 0.07553 -0.4331 C 0.0767 -0.43495 0.07969 -0.43634 0.08086 -0.4375 C 0.08164 -0.43773 0.0823 -0.43889 0.08308 -0.43912 C 0.08386 -0.44051 0.08451 -0.44236 0.08542 -0.44352 C 0.08672 -0.44514 0.08842 -0.4463 0.08985 -0.44745 C 0.09063 -0.44815 0.09128 -0.44884 0.09206 -0.44977 L 0.09818 -0.45324 C 0.10248 -0.46157 0.09831 -0.4544 0.10261 -0.45995 C 0.10899 -0.4669 0.10261 -0.46065 0.10782 -0.46551 C 0.1086 -0.4669 0.10925 -0.46898 0.11016 -0.46991 C 0.11068 -0.4706 0.11159 -0.4713 0.11237 -0.47199 C 0.11589 -0.47407 0.11745 -0.47407 0.12136 -0.4757 C 0.12266 -0.47662 0.12396 -0.47732 0.125 -0.47801 C 0.12787 -0.47986 0.12761 -0.48148 0.13112 -0.48195 C 0.13972 -0.4831 0.14857 -0.4831 0.1573 -0.4838 C 0.18412 -0.50833 0.16185 -0.48889 0.23763 -0.4838 C 0.24336 -0.48357 0.25443 -0.48125 0.26172 -0.47801 C 0.27461 -0.47199 0.25899 -0.47894 0.26771 -0.47384 C 0.26914 -0.47292 0.27071 -0.47269 0.27201 -0.47199 C 0.28021 -0.46759 0.26771 -0.47199 0.28191 -0.46782 C 0.28269 -0.4669 0.28347 -0.46644 0.28412 -0.46551 C 0.28542 -0.46505 0.28659 -0.46505 0.28803 -0.46366 C 0.28855 -0.46296 0.2931 -0.45394 0.2931 -0.45324 C 0.29558 -0.44653 0.3 -0.43125 0.3 -0.43056 C 0.30248 -0.41019 0.30131 -0.42361 0.30209 -0.39051 C 0.30235 -0.36528 0.30196 -0.34028 0.30287 -0.31528 C 0.303 -0.31343 0.30443 -0.31458 0.30508 -0.31343 C 0.30678 -0.31088 0.30964 -0.30532 0.30964 -0.30509 C 0.31016 -0.30324 0.31042 -0.30093 0.3112 -0.29907 C 0.31329 -0.29375 0.31615 -0.29329 0.31862 -0.29097 C 0.32032 -0.28958 0.32318 -0.28704 0.32318 -0.28634 L 0.32618 -0.27083 C 0.32657 -0.26782 0.32683 -0.26482 0.32774 -0.26273 C 0.32839 -0.26065 0.32917 -0.25857 0.32995 -0.25648 C 0.33125 -0.25232 0.33243 -0.24699 0.33373 -0.24213 C 0.33386 -0.23843 0.33451 -0.23426 0.33451 -0.23009 C 0.33425 -0.22639 0.3336 -0.22338 0.33295 -0.21968 C 0.33151 -0.2132 0.33008 -0.20671 0.32839 -0.19954 C 0.32579 -0.18796 0.32331 -0.1787 0.31941 -0.16921 C 0.31836 -0.1662 0.3168 -0.16574 0.31576 -0.1632 C 0.30782 -0.14607 0.31615 -0.15995 0.30808 -0.13866 C 0.30026 -0.11736 0.30417 -0.12986 0.29831 -0.1206 C 0.2974 -0.11852 0.29636 -0.1162 0.29545 -0.11435 C 0.29297 -0.10949 0.2931 -0.10995 0.29011 -0.10648 C 0.28972 -0.10347 0.28868 -0.10093 0.28855 -0.09815 C 0.28633 -0.03287 0.29206 -0.05764 0.28633 -0.03519 C 0.28412 -0.01782 0.2849 -0.02708 0.2849 -0.00671 L 0.2849 -0.00648 " pathEditMode="relative" rAng="0" ptsTypes="AAAAAAAAAAAAAAAA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38778E-17 L -4.58333E-6 -1.38778E-17 C 0.00013 -0.01828 0.00026 -0.0368 0.00065 -0.05509 C 0.00104 -0.06898 0.00195 -0.07037 0.003 -0.08472 C 0.00365 -0.09375 0.00417 -0.10277 0.00443 -0.1118 C 0.00534 -0.13565 0.00443 -0.12615 0.00599 -0.14004 C 0.00625 -0.15069 0.00638 -0.16157 0.00677 -0.17222 C 0.0069 -0.1787 0.00716 -0.18495 0.00755 -0.1912 C 0.00768 -0.19352 0.00873 -0.20578 0.00899 -0.20856 C 0.00925 -0.21088 0.01003 -0.21574 0.01055 -0.21805 C 0.01094 -0.2199 0.01159 -0.22152 0.01211 -0.22338 C 0.01445 -0.23402 0.01263 -0.2287 0.01511 -0.23819 C 0.01875 -0.25231 0.0168 -0.2449 0.01966 -0.25301 C 0.02005 -0.25416 0.02253 -0.26203 0.02344 -0.26389 C 0.02826 -0.2743 0.02344 -0.26203 0.02722 -0.27199 C 0.02917 -0.28264 0.02617 -0.26852 0.03021 -0.28009 C 0.03099 -0.28217 0.03112 -0.28472 0.03177 -0.2868 C 0.03216 -0.28819 0.03281 -0.28935 0.03333 -0.29074 C 0.0336 -0.29213 0.0336 -0.29375 0.03399 -0.2949 C 0.0349 -0.29722 0.03607 -0.2993 0.03711 -0.30162 C 0.03763 -0.30277 0.03802 -0.3044 0.03854 -0.30555 C 0.03958 -0.30787 0.04063 -0.31018 0.04167 -0.31227 C 0.04362 -0.32315 0.04076 -0.30972 0.04922 -0.32847 C 0.05013 -0.33078 0.05117 -0.3331 0.05222 -0.33518 C 0.05417 -0.33889 0.05664 -0.3419 0.05833 -0.34606 C 0.06185 -0.35555 0.05716 -0.34398 0.06276 -0.35416 C 0.06367 -0.35578 0.06419 -0.35787 0.06511 -0.35949 C 0.06576 -0.36065 0.06667 -0.36134 0.06732 -0.36227 C 0.06836 -0.36342 0.0694 -0.36481 0.07044 -0.3662 C 0.07123 -0.36736 0.07188 -0.36898 0.07266 -0.37037 C 0.07331 -0.37129 0.07422 -0.37199 0.075 -0.37291 C 0.07578 -0.37407 0.0763 -0.37592 0.07722 -0.37708 C 0.07969 -0.38055 0.08503 -0.38611 0.08776 -0.38773 C 0.08854 -0.38819 0.08932 -0.38842 0.09011 -0.38912 C 0.09089 -0.38981 0.09154 -0.3912 0.09232 -0.3919 C 0.09388 -0.39305 0.09544 -0.39328 0.09688 -0.39444 C 0.10313 -0.4 0.09675 -0.3949 0.103 -0.39861 C 0.1043 -0.3993 0.10547 -0.40069 0.10677 -0.40115 C 0.10925 -0.40254 0.11185 -0.40277 0.11432 -0.40393 C 0.11537 -0.4044 0.11628 -0.40509 0.11732 -0.40532 C 0.13294 -0.40949 0.11771 -0.4044 0.128 -0.40787 L 0.18399 -0.40671 C 0.18477 -0.40671 0.18555 -0.40578 0.18633 -0.40532 C 0.18724 -0.40486 0.18828 -0.40416 0.18932 -0.40393 C 0.19128 -0.40324 0.19336 -0.40301 0.19544 -0.40254 C 0.20091 -0.3993 0.19844 -0.40069 0.203 -0.39861 C 0.20977 -0.39259 0.21224 -0.39004 0.21888 -0.38518 C 0.21966 -0.38449 0.22044 -0.38426 0.2211 -0.38379 C 0.22643 -0.37754 0.21979 -0.38495 0.22722 -0.37847 C 0.228 -0.37754 0.22865 -0.37639 0.22943 -0.37569 C 0.23099 -0.37453 0.23255 -0.37384 0.23399 -0.37291 C 0.23945 -0.36967 0.23268 -0.37361 0.23932 -0.37037 C 0.24011 -0.3699 0.24089 -0.36944 0.24167 -0.36898 C 0.2431 -0.36713 0.2444 -0.36458 0.2461 -0.36365 C 0.24688 -0.36319 0.24766 -0.36273 0.24844 -0.36227 C 0.25873 -0.35301 0.24636 -0.36319 0.25521 -0.35416 C 0.25599 -0.35347 0.25677 -0.35324 0.25755 -0.35277 C 0.25833 -0.35185 0.25912 -0.35115 0.25977 -0.35 C 0.26055 -0.34884 0.2612 -0.34699 0.26211 -0.34606 C 0.26276 -0.34514 0.26354 -0.34514 0.26432 -0.34467 C 0.26797 -0.33194 0.26328 -0.34652 0.26888 -0.33518 C 0.27005 -0.33287 0.27044 -0.32893 0.27188 -0.32708 C 0.27266 -0.32639 0.27344 -0.32546 0.27422 -0.32453 C 0.275 -0.32338 0.27565 -0.32152 0.27643 -0.32037 C 0.27761 -0.31898 0.27904 -0.31782 0.28021 -0.31643 C 0.28125 -0.31504 0.28229 -0.31365 0.28333 -0.31227 C 0.28399 -0.31134 0.2849 -0.31065 0.28555 -0.30972 C 0.28633 -0.30856 0.28711 -0.30717 0.28776 -0.30555 C 0.28841 -0.3044 0.28867 -0.30254 0.28932 -0.30162 C 0.28998 -0.30069 0.29089 -0.30069 0.29167 -0.30023 C 0.29375 -0.29537 0.29414 -0.29375 0.29688 -0.28958 C 0.29766 -0.28842 0.29844 -0.28796 0.29922 -0.2868 C 0.30104 -0.28379 0.30248 -0.28009 0.30443 -0.27731 C 0.30547 -0.27592 0.30664 -0.27477 0.30755 -0.27338 C 0.30938 -0.27037 0.31276 -0.26389 0.31276 -0.26389 C 0.31406 -0.25694 0.31276 -0.26227 0.31589 -0.25578 C 0.31732 -0.25254 0.3194 -0.24722 0.32044 -0.24375 C 0.3207 -0.24236 0.32083 -0.24097 0.3211 -0.23958 C 0.32162 -0.23773 0.32227 -0.23611 0.32266 -0.23426 C 0.32357 -0.22986 0.32409 -0.22523 0.325 -0.22083 C 0.32565 -0.21666 0.32669 -0.21273 0.32722 -0.20856 C 0.32774 -0.20393 0.328 -0.20092 0.32878 -0.19652 C 0.32891 -0.19514 0.3293 -0.19398 0.32943 -0.19259 C 0.32982 -0.19027 0.32995 -0.18796 0.33021 -0.18588 C 0.33047 -0.18402 0.33073 -0.18217 0.33099 -0.18032 C 0.33294 -0.14953 0.33034 -0.19375 0.33255 -0.14143 C 0.3336 -0.11666 0.33294 -0.12222 0.33477 -0.10902 C 0.3362 -0.08634 0.3349 -0.10671 0.33633 -0.0875 C 0.33659 -0.08379 0.33672 -0.08032 0.33711 -0.07662 C 0.33724 -0.07477 0.33763 -0.07315 0.33776 -0.07129 C 0.33841 -0.0669 0.33906 -0.06227 0.33932 -0.05787 C 0.33958 -0.05416 0.33906 -0.05023 0.34011 -0.04699 C 0.34076 -0.04467 0.34258 -0.04421 0.34388 -0.04305 C 0.34531 -0.0419 0.34701 -0.04143 0.34844 -0.04027 C 0.34922 -0.03958 0.34987 -0.03842 0.35065 -0.03773 C 0.35143 -0.03703 0.35222 -0.0368 0.353 -0.03634 C 0.35469 -0.03541 0.35651 -0.03449 0.35833 -0.03356 C 0.36276 -0.02569 0.35807 -0.03287 0.36432 -0.02685 C 0.36589 -0.02523 0.36732 -0.02315 0.36888 -0.02152 C 0.37188 -0.01828 0.37669 -0.01551 0.37943 -0.01342 C 0.38998 -0.00509 0.38347 -0.00787 0.39089 -0.00532 C 0.39388 -0.00115 0.39531 0.00093 0.39922 0.00417 C 0.40013 0.00486 0.40117 0.0051 0.40222 0.00556 C 0.40794 0.0132 0.40248 0.00625 0.40833 0.01227 C 0.40912 0.01297 0.40977 0.01412 0.41055 0.01482 C 0.4112 0.01551 0.41211 0.01574 0.41276 0.01621 C 0.4138 0.01713 0.41485 0.01829 0.41589 0.01898 C 0.4168 0.01968 0.41784 0.01968 0.41888 0.02037 C 0.42018 0.02107 0.42136 0.02199 0.42266 0.02292 C 0.4237 0.02755 0.42435 0.03218 0.42565 0.03635 C 0.42656 0.03935 0.42878 0.04144 0.43021 0.04329 C 0.43125 0.04445 0.43229 0.04584 0.43333 0.04723 C 0.43255 0.04908 0.43164 0.0507 0.43099 0.05255 C 0.42735 0.06273 0.42708 0.06644 0.42266 0.07408 C 0.41576 0.08635 0.4207 0.07685 0.41511 0.08357 C 0.4138 0.08519 0.41263 0.08727 0.41133 0.08889 C 0.40977 0.09098 0.4082 0.09236 0.40677 0.09445 C 0.40469 0.09699 0.40274 0.09977 0.40065 0.10255 C 0.4 0.10324 0.39649 0.1081 0.39544 0.10926 C 0.39466 0.10973 0.39388 0.10996 0.3931 0.11042 C 0.39206 0.1132 0.39037 0.11551 0.39011 0.11852 C 0.38919 0.12824 0.39024 0.12431 0.38776 0.13079 C 0.3875 0.13287 0.3875 0.13519 0.38711 0.1375 C 0.38568 0.14445 0.38568 0.14098 0.38399 0.14699 C 0.38086 0.1581 0.38607 0.14329 0.38177 0.15486 C 0.37995 0.17801 0.38203 0.15579 0.38021 0.16852 C 0.37995 0.1706 0.37995 0.17292 0.37943 0.17523 C 0.37917 0.17709 0.37839 0.17871 0.378 0.18056 C 0.37565 0.19098 0.37787 0.18611 0.375 0.19121 L 0.375 0.19121 " pathEditMode="relative" ptsTypes="AAAAAAAAAAAAAAAAAAAAAAAAAAAAAAAAAAAAAAAAAAAAAAAAAAAAAAAAAAAAAAAAAAA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3.54167E-6 -1.11111E-6 C 0.00092 -0.00625 0.00183 -0.01273 0.003 -0.01875 C 0.00378 -0.02338 0.00521 -0.02778 0.00599 -0.03241 C 0.00677 -0.03727 0.00664 -0.04236 0.00756 -0.04722 C 0.00821 -0.05139 0.00964 -0.0551 0.01055 -0.05926 C 0.01472 -0.07871 0.0099 -0.06088 0.01355 -0.07408 C 0.01381 -0.07593 0.01394 -0.07778 0.01433 -0.0794 C 0.01511 -0.08264 0.0168 -0.08519 0.0181 -0.0875 C 0.01901 -0.0926 0.01927 -0.09514 0.02188 -0.09977 C 0.02266 -0.10093 0.02344 -0.10232 0.02422 -0.10371 C 0.02474 -0.10486 0.025 -0.10672 0.02565 -0.10764 C 0.02709 -0.10996 0.02878 -0.11135 0.03021 -0.1132 C 0.03099 -0.11412 0.0319 -0.11459 0.03256 -0.11574 C 0.03334 -0.11713 0.03412 -0.11852 0.03477 -0.11991 C 0.03542 -0.12107 0.03568 -0.12269 0.03633 -0.12385 C 0.03724 -0.12547 0.03842 -0.12639 0.03933 -0.12801 C 0.04011 -0.12917 0.04076 -0.13079 0.04167 -0.13195 C 0.0431 -0.13403 0.04467 -0.13565 0.0461 -0.13727 C 0.04688 -0.1382 0.04753 -0.13959 0.04844 -0.14005 L 0.05065 -0.14144 C 0.05222 -0.14329 0.05352 -0.14584 0.05521 -0.14676 C 0.05677 -0.14769 0.05847 -0.14792 0.05977 -0.14954 C 0.06055 -0.15047 0.0612 -0.15162 0.06211 -0.15209 C 0.06302 -0.15301 0.06407 -0.15301 0.06511 -0.15347 C 0.0711 -0.15648 0.06211 -0.15347 0.07344 -0.15625 C 0.07644 -0.15695 0.08034 -0.15857 0.08334 -0.15903 C 0.0875 -0.15949 0.0918 -0.15996 0.0961 -0.16019 L 0.13334 -0.16158 L 0.15599 -0.16297 C 0.15834 -0.16343 0.16055 -0.16366 0.16276 -0.16435 C 0.16368 -0.16459 0.16433 -0.16551 0.16511 -0.16574 C 0.16732 -0.16644 0.16967 -0.16667 0.17188 -0.1669 L 0.20899 -0.16574 C 0.21107 -0.16551 0.21302 -0.16482 0.21511 -0.16435 C 0.2224 -0.16297 0.22474 -0.16273 0.23256 -0.16158 C 0.23373 -0.16111 0.23503 -0.16065 0.23633 -0.16019 C 0.24115 -0.1588 0.24336 -0.15857 0.24844 -0.15764 L 0.25456 -0.15625 C 0.2599 -0.15301 0.25769 -0.1551 0.26133 -0.15093 C 0.25938 -0.14074 0.26224 -0.15278 0.25834 -0.14422 C 0.25782 -0.14306 0.25782 -0.14144 0.25756 -0.14005 C 0.26237 -0.13959 0.26719 -0.13935 0.27188 -0.13866 C 0.27344 -0.13843 0.275 -0.13797 0.27644 -0.13727 C 0.278 -0.13681 0.28099 -0.13472 0.28099 -0.13472 C 0.28177 -0.1338 0.28243 -0.13264 0.28334 -0.13195 C 0.28425 -0.13125 0.28529 -0.13125 0.28633 -0.13056 C 0.28737 -0.12986 0.28828 -0.12871 0.28933 -0.12801 C 0.29011 -0.12732 0.29089 -0.12732 0.29167 -0.12662 C 0.29245 -0.12593 0.2931 -0.12454 0.29388 -0.12385 C 0.29571 -0.12222 0.29805 -0.12107 0.3 -0.11991 C 0.30065 -0.11852 0.30131 -0.1169 0.30222 -0.11574 C 0.30287 -0.11505 0.30378 -0.11528 0.30456 -0.11459 C 0.3056 -0.11343 0.30651 -0.11181 0.30756 -0.11042 C 0.31185 -0.09885 0.30664 -0.11343 0.30977 -0.10232 C 0.31081 -0.09861 0.31237 -0.09653 0.31355 -0.09283 C 0.31472 -0.08959 0.31589 -0.08588 0.31667 -0.08218 C 0.31693 -0.08079 0.31706 -0.0794 0.31732 -0.07801 C 0.31823 -0.075 0.32058 -0.07037 0.32188 -0.06875 C 0.32422 -0.06597 0.32696 -0.06574 0.32956 -0.06459 C 0.33151 -0.06389 0.3336 -0.06297 0.33555 -0.06204 C 0.33737 -0.06019 0.33907 -0.0581 0.34089 -0.05648 C 0.34401 -0.05394 0.34909 -0.05232 0.35222 -0.05116 C 0.35456 -0.04908 0.35651 -0.04722 0.35899 -0.04584 C 0.36107 -0.04468 0.36315 -0.04445 0.36511 -0.04306 C 0.36823 -0.04097 0.37097 -0.03658 0.37422 -0.03496 L 0.38021 -0.03241 C 0.38256 -0.02963 0.38516 -0.02593 0.38789 -0.02431 C 0.38881 -0.02361 0.38985 -0.02338 0.39089 -0.02292 C 0.3931 -0.01922 0.39545 -0.01574 0.39766 -0.01204 C 0.3987 -0.01042 0.39961 -0.00834 0.40065 -0.00672 C 0.40157 -0.00556 0.40274 -0.00486 0.40378 -0.00394 C 0.40495 -0.00139 0.40612 0.00162 0.40756 0.00393 C 0.40847 0.00555 0.40977 0.00648 0.41055 0.0081 C 0.41198 0.01088 0.41315 0.01435 0.41433 0.01759 C 0.41459 0.01875 0.41485 0.02014 0.41511 0.02153 C 0.41576 0.0243 0.4168 0.02685 0.41732 0.02963 C 0.41771 0.03125 0.41784 0.03333 0.4181 0.03495 C 0.41784 0.04074 0.41654 0.04676 0.41732 0.05254 C 0.41771 0.05509 0.425 0.05879 0.42565 0.05926 C 0.4267 0.06065 0.428 0.06157 0.42878 0.06319 C 0.43047 0.06736 0.4293 0.06898 0.42878 0.07268 C 0.42839 0.07523 0.42787 0.08217 0.42722 0.08495 C 0.42683 0.0868 0.42618 0.08842 0.42565 0.09028 C 0.425 0.09791 0.42487 0.10115 0.42344 0.10903 C 0.4224 0.11504 0.42175 0.11574 0.42045 0.12129 C 0.41967 0.1243 0.41914 0.12778 0.4181 0.13055 C 0.4181 0.13078 0.41172 0.14606 0.41055 0.14815 C 0.40977 0.14953 0.40899 0.15069 0.40834 0.15208 C 0.40417 0.16203 0.40808 0.15648 0.40378 0.16157 C 0.403 0.16481 0.40235 0.16805 0.40144 0.17106 C 0.40092 0.17291 0.39987 0.17453 0.39922 0.17639 C 0.39493 0.18727 0.39779 0.18148 0.39388 0.18865 C 0.39219 0.19768 0.3944 0.18657 0.39089 0.1993 C 0.38802 0.20972 0.39336 0.19583 0.38789 0.20879 C 0.38763 0.21111 0.3875 0.21342 0.38711 0.21551 C 0.38672 0.21736 0.38594 0.21898 0.38555 0.22083 C 0.38516 0.22361 0.38503 0.22639 0.38477 0.22893 C 0.38438 0.23356 0.38334 0.24236 0.38334 0.24236 C 0.3836 0.25092 0.3836 0.25949 0.38399 0.26805 C 0.38412 0.2699 0.38464 0.27153 0.38477 0.27338 C 0.38503 0.27569 0.38529 0.27801 0.38555 0.28009 C 0.38581 0.28148 0.38607 0.28287 0.38633 0.28426 C 0.38815 0.29722 0.38607 0.28565 0.38789 0.2949 C 0.38815 0.30115 0.38815 0.30764 0.38855 0.31389 C 0.38894 0.31759 0.38959 0.32106 0.39011 0.32453 C 0.39037 0.32639 0.3905 0.32824 0.39089 0.32986 C 0.39115 0.33125 0.39154 0.33264 0.39167 0.33403 C 0.3918 0.3375 0.39167 0.3412 0.39167 0.3449 L 0.39167 0.3449 " pathEditMode="relative" ptsTypes="AAAAAAAAAAAAAAAAAAAAAAAAAAAAAAAAAAAAAAAAAA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0833E-6 -4.81481E-6 L -7.70833E-6 -4.81481E-6 C 0.00299 -0.00254 0.00585 -0.00578 0.00898 -0.0081 C 0.01093 -0.00949 0.01314 -0.00925 0.0151 -0.01064 C 0.01653 -0.0118 0.01744 -0.01458 0.01887 -0.0162 C 0.02005 -0.01736 0.02135 -0.01782 0.02265 -0.01875 C 0.02369 -0.01967 0.02473 -0.0206 0.02564 -0.02152 C 0.02643 -0.02222 0.02708 -0.02361 0.02799 -0.02407 C 0.0289 -0.025 0.02994 -0.025 0.03098 -0.02546 C 0.03333 -0.02824 0.03359 -0.02893 0.03632 -0.03101 C 0.03697 -0.03148 0.03788 -0.03171 0.03854 -0.03217 C 0.03958 -0.0331 0.04049 -0.03425 0.04153 -0.03495 C 0.04309 -0.03611 0.04465 -0.03657 0.04609 -0.03773 C 0.04752 -0.03865 0.04856 -0.0405 0.04986 -0.04166 C 0.05468 -0.0456 0.05468 -0.04351 0.05976 -0.04699 C 0.06184 -0.04861 0.06367 -0.05115 0.06588 -0.05254 C 0.06731 -0.05347 0.069 -0.0537 0.07044 -0.05509 C 0.07109 -0.05601 0.07187 -0.05717 0.07265 -0.05787 C 0.07369 -0.05879 0.07864 -0.06018 0.07942 -0.06064 C 0.0802 -0.06087 0.08098 -0.06157 0.08176 -0.0618 C 0.08372 -0.0625 0.0858 -0.06273 0.08775 -0.06319 C 0.08906 -0.06365 0.09036 -0.06435 0.09153 -0.06458 C 0.09531 -0.06527 0.09921 -0.06527 0.10299 -0.06597 C 0.10494 -0.0662 0.10702 -0.06689 0.10898 -0.06736 C 0.10976 -0.06782 0.11054 -0.06828 0.11132 -0.06875 C 0.11601 -0.0706 0.11822 -0.07013 0.12343 -0.07129 C 0.1259 -0.07199 0.13137 -0.07453 0.1332 -0.07546 C 0.13424 -0.07592 0.13528 -0.07638 0.13632 -0.07662 C 0.1388 -0.07754 0.1414 -0.07824 0.14387 -0.07939 C 0.15338 -0.08356 0.14153 -0.07824 0.14921 -0.08217 C 0.15012 -0.08263 0.15117 -0.0831 0.15221 -0.08356 C 0.15377 -0.08495 0.15559 -0.0868 0.15755 -0.0875 C 0.15924 -0.08819 0.16106 -0.08819 0.16275 -0.08888 C 0.16536 -0.08958 0.16796 -0.09004 0.17031 -0.09143 C 0.17109 -0.09189 0.17187 -0.09282 0.17265 -0.09282 C 0.17812 -0.09375 0.18372 -0.09375 0.18932 -0.09421 L 0.19765 -0.0956 C 0.20468 -0.09675 0.20663 -0.09768 0.21432 -0.09837 C 0.22291 -0.09884 0.2315 -0.09907 0.2401 -0.09953 C 0.24231 -0.1 0.24465 -0.10046 0.24687 -0.10092 C 0.24817 -0.10138 0.24934 -0.10185 0.25064 -0.10231 C 0.25221 -0.10277 0.25364 -0.10324 0.2552 -0.1037 C 0.26223 -0.10555 0.25833 -0.10416 0.26354 -0.10625 L 0.31887 -0.10509 C 0.32473 -0.10486 0.32265 -0.1037 0.32721 -0.10231 C 0.32916 -0.10162 0.33124 -0.10138 0.3332 -0.10092 L 0.3401 -0.09699 L 0.34231 -0.0956 C 0.34309 -0.09467 0.34374 -0.09351 0.34465 -0.09282 C 0.34583 -0.09212 0.34713 -0.09212 0.34843 -0.09143 C 0.34934 -0.0912 0.35038 -0.09074 0.35143 -0.09027 C 0.35221 -0.08981 0.35286 -0.08912 0.35364 -0.08888 C 0.35494 -0.08819 0.35624 -0.08819 0.35742 -0.0875 C 0.35898 -0.0868 0.36054 -0.08564 0.36197 -0.08472 C 0.36275 -0.08425 0.36354 -0.08402 0.36432 -0.08356 C 0.36536 -0.08263 0.36627 -0.08148 0.36731 -0.08078 C 0.36979 -0.07893 0.37057 -0.07939 0.37343 -0.078 C 0.37551 -0.07708 0.37643 -0.07569 0.37864 -0.07546 C 0.38294 -0.07453 0.38723 -0.07453 0.39153 -0.07407 C 0.39283 -0.07361 0.394 -0.07291 0.39531 -0.07268 C 0.40533 -0.07013 0.41158 -0.07083 0.42343 -0.0699 C 0.42773 -0.06967 0.43189 -0.06898 0.43619 -0.06875 L 0.45442 -0.06736 C 0.46419 -0.06296 0.45846 -0.06481 0.47187 -0.06319 C 0.47916 -0.05995 0.47109 -0.06319 0.48554 -0.06064 C 0.48671 -0.06041 0.48801 -0.05972 0.48932 -0.05925 C 0.49492 -0.05254 0.48775 -0.06041 0.49452 -0.05509 C 0.49544 -0.05462 0.49609 -0.05324 0.49687 -0.05254 C 0.49882 -0.05046 0.50077 -0.04837 0.50286 -0.04699 C 0.50364 -0.04652 0.50442 -0.04629 0.5052 -0.04583 C 0.50924 -0.04212 0.50559 -0.04328 0.51054 -0.04166 C 0.5164 -0.03981 0.51809 -0.04027 0.52486 -0.03888 C 0.52669 -0.03865 0.52838 -0.03819 0.5302 -0.03773 C 0.53554 -0.03449 0.53346 -0.03657 0.53697 -0.03217 C 0.53749 -0.03101 0.53801 -0.02962 0.53854 -0.02824 C 0.53919 -0.02638 0.5401 -0.02476 0.54075 -0.02291 C 0.5414 -0.02106 0.54179 -0.01921 0.54231 -0.01736 C 0.5427 -0.01597 0.54335 -0.01481 0.54387 -0.01342 C 0.544 -0.01064 0.54426 -0.0081 0.54452 -0.00532 C 0.54479 -0.003 0.54518 -0.00092 0.54531 0.00139 C 0.5457 0.00857 0.54583 0.01575 0.54609 0.02292 C 0.54635 0.03125 0.54583 0.03866 0.54765 0.04584 C 0.54804 0.04769 0.54869 0.04954 0.54908 0.05139 C 0.55012 0.05533 0.54947 0.05672 0.55221 0.05926 C 0.55299 0.06019 0.55416 0.06019 0.5552 0.06065 C 0.55598 0.06158 0.55676 0.06227 0.55742 0.06343 C 0.55885 0.06598 0.56054 0.07084 0.56119 0.07408 C 0.56158 0.07593 0.56158 0.07778 0.56197 0.07963 C 0.56327 0.08496 0.56354 0.08264 0.56575 0.08635 C 0.56718 0.08843 0.56835 0.09075 0.56952 0.09306 C 0.57096 0.10278 0.56965 0.097 0.57486 0.10926 L 0.57708 0.11459 C 0.57695 0.11644 0.57656 0.11829 0.57643 0.11991 C 0.57617 0.12223 0.57604 0.12454 0.57564 0.12663 C 0.57486 0.13056 0.57278 0.13542 0.57187 0.13889 C 0.57148 0.14005 0.57148 0.14167 0.57109 0.14283 C 0.57031 0.14584 0.56809 0.14977 0.56731 0.15232 C 0.56458 0.16019 0.56744 0.15579 0.56354 0.16042 C 0.56327 0.16227 0.56327 0.16413 0.56275 0.16575 C 0.56132 0.17084 0.56015 0.1713 0.5582 0.17524 C 0.55768 0.17639 0.55715 0.17801 0.55663 0.17917 C 0.55598 0.18102 0.5552 0.18288 0.55442 0.18473 C 0.55416 0.18635 0.55403 0.18843 0.55364 0.19005 C 0.55325 0.19144 0.55234 0.1926 0.55221 0.19399 C 0.54895 0.22871 0.55312 0.2051 0.55064 0.21829 C 0.55038 0.22153 0.55012 0.22454 0.54986 0.22778 C 0.5496 0.23056 0.54921 0.23311 0.54908 0.23588 C 0.54895 0.24445 0.54908 0.25301 0.54908 0.26158 L 0.54908 0.26158 " pathEditMode="relative" ptsTypes="AAAAAAAAAAAAAAAAAAAAAAAAAAAAA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625 L 4.79167E-6 -0.00601 C 0.0013 -0.00879 0.0026 -0.0118 0.00429 -0.01435 C 0.00625 -0.01713 0.00833 -0.01921 0.01041 -0.02129 C 0.01263 -0.02361 0.01536 -0.02685 0.01796 -0.02824 C 0.01901 -0.02893 0.02005 -0.02916 0.02096 -0.02939 C 0.02174 -0.03032 0.02252 -0.03125 0.0233 -0.03194 C 0.02473 -0.0331 0.02773 -0.03379 0.02916 -0.03402 C 0.0332 -0.03819 0.02968 -0.03518 0.03528 -0.03773 C 0.03684 -0.03819 0.03828 -0.03935 0.03984 -0.03981 L 0.04583 -0.04236 C 0.04687 -0.04282 0.04791 -0.04282 0.04882 -0.04351 C 0.05221 -0.04537 0.05026 -0.04421 0.05481 -0.0456 C 0.0621 -0.0456 0.06953 -0.04537 0.07669 -0.04467 C 0.08177 -0.04421 0.08072 -0.04305 0.0858 -0.0412 C 0.08776 -0.04027 0.08984 -0.03981 0.09179 -0.03888 C 0.09934 -0.03495 0.08763 -0.04097 0.097 -0.03657 C 0.09856 -0.03564 0.1 -0.03495 0.10156 -0.03402 L 0.10377 -0.0331 L 0.10612 -0.03194 C 0.10677 -0.03101 0.10755 -0.03009 0.10833 -0.02939 C 0.10976 -0.02847 0.11158 -0.02847 0.11289 -0.02708 L 0.11744 -0.02245 C 0.11796 -0.02129 0.11822 -0.02013 0.11888 -0.01898 C 0.11953 -0.01805 0.12057 -0.01782 0.12109 -0.01666 C 0.12161 -0.01574 0.12135 -0.01412 0.12187 -0.01319 C 0.12317 -0.01064 0.12513 -0.00879 0.12643 -0.00625 C 0.12734 -0.00393 0.12812 -0.00115 0.12942 0.0007 C 0.1302 0.00209 0.13098 0.00301 0.13164 0.0044 C 0.13229 0.00533 0.13255 0.00695 0.1332 0.00787 C 0.1345 0.0095 0.13776 0.0125 0.13776 0.0125 C 0.13828 0.01366 0.13867 0.01505 0.13919 0.01598 C 0.14362 0.02269 0.13945 0.0132 0.14375 0.02176 C 0.14479 0.02408 0.14674 0.02894 0.14674 0.02894 C 0.1483 0.03843 0.14635 0.02894 0.14895 0.03704 C 0.15208 0.04676 0.14687 0.0338 0.1513 0.04399 C 0.15143 0.04561 0.15169 0.047 0.15195 0.04862 C 0.15247 0.05116 0.15299 0.05325 0.15351 0.05579 L 0.15429 0.05903 L 0.15507 0.06274 C 0.15533 0.06366 0.15546 0.06505 0.15572 0.06621 C 0.15625 0.06783 0.1569 0.06922 0.15729 0.07084 C 0.16002 0.08125 0.15742 0.07454 0.16028 0.08149 C 0.16054 0.08311 0.1608 0.08519 0.16106 0.08727 C 0.16106 0.08727 0.16302 0.09584 0.16341 0.09769 L 0.16406 0.10116 C 0.16432 0.10232 0.16445 0.10371 0.16484 0.10463 L 0.1664 0.10811 C 0.16666 0.10996 0.16679 0.11204 0.16718 0.11412 C 0.16757 0.11621 0.16809 0.11875 0.16862 0.12084 C 0.16875 0.122 0.16914 0.12315 0.16927 0.12454 C 0.16979 0.12848 0.17005 0.13102 0.17083 0.13496 C 0.17096 0.13612 0.17122 0.13727 0.17161 0.13843 C 0.172 0.13959 0.17265 0.14075 0.17304 0.1419 C 0.17343 0.14306 0.17343 0.14422 0.17382 0.14561 C 0.17421 0.14676 0.17487 0.14769 0.17539 0.14885 C 0.17851 0.15857 0.1733 0.14584 0.1776 0.15602 C 0.17942 0.16459 0.17838 0.16065 0.18059 0.1676 L 0.18216 0.17709 C 0.18242 0.17848 0.18229 0.1801 0.18294 0.18149 L 0.18437 0.18496 C 0.18489 0.1875 0.18593 0.19491 0.18671 0.19676 L 0.18815 0.20024 C 0.18841 0.20186 0.18867 0.20348 0.18893 0.20487 C 0.18945 0.20718 0.19049 0.21181 0.19049 0.21204 C 0.19075 0.21737 0.19075 0.22292 0.19127 0.22825 C 0.19153 0.23079 0.19231 0.23287 0.1927 0.23542 L 0.19335 0.23866 L 0.1957 0.24908 L 0.19635 0.25278 C 0.19674 0.25602 0.19765 0.26783 0.19869 0.27014 L 0.20026 0.27385 C 0.20039 0.27639 0.20078 0.27917 0.20091 0.28172 C 0.2013 0.28588 0.2013 0.28959 0.20169 0.29375 C 0.20182 0.29514 0.20221 0.29676 0.20247 0.29815 C 0.20273 0.30047 0.20286 0.30278 0.20325 0.30533 C 0.20364 0.30764 0.20442 0.30996 0.20468 0.31227 C 0.20494 0.31412 0.2052 0.31621 0.20546 0.31806 C 0.20585 0.32061 0.20651 0.32269 0.20703 0.325 C 0.2082 0.33056 0.20742 0.32732 0.20924 0.33426 C 0.21067 0.34954 0.20976 0.33797 0.2108 0.36112 C 0.21106 0.36621 0.21132 0.3713 0.21158 0.37639 C 0.21184 0.38264 0.21197 0.38889 0.21237 0.39514 C 0.2125 0.39815 0.21289 0.40139 0.21302 0.4044 C 0.21588 0.44815 0.2121 0.39399 0.21458 0.42871 C 0.2151 0.45255 0.21302 0.52315 0.21614 0.5 C 0.21679 0.49375 0.21679 0.49213 0.21679 0.49537 L 0.21679 0.49561 " pathEditMode="relative" rAng="0" ptsTypes="AAAAAAAAAAAAAAAAAAAAAAAAAAAAAAAAAAAAAAAAAAAA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0.slide-share.ru/s_slide/7a4c968e05324b714d9e1556c69db9b0/bef2c4b3-af3e-4c57-886d-6d9eb911f28d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08"/>
            <a:ext cx="8496943" cy="62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0.slide-share.ru/s_slide/7a4c968e05324b714d9e1556c69db9b0/bef2c4b3-af3e-4c57-886d-6d9eb911f28d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6943" cy="62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0.slide-share.ru/s_slide/7a4c968e05324b714d9e1556c69db9b0/bef2c4b3-af3e-4c57-886d-6d9eb911f28d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96943" cy="62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0.slide-share.ru/s_slide/7a4c968e05324b714d9e1556c69db9b0/bef2c4b3-af3e-4c57-886d-6d9eb911f28d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496943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4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5691" y="249382"/>
            <a:ext cx="8174182" cy="6465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427" y="1514764"/>
            <a:ext cx="1071814" cy="4138648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87095" y="5878287"/>
            <a:ext cx="347354" cy="427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31917" y="558140"/>
            <a:ext cx="537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/>
                </a:solidFill>
              </a:rPr>
              <a:t>Папа по профессии строитель. </a:t>
            </a:r>
          </a:p>
          <a:p>
            <a:pPr algn="ctr"/>
            <a:r>
              <a:rPr lang="ru-RU" sz="2400" dirty="0" smtClean="0">
                <a:solidFill>
                  <a:schemeClr val="accent3"/>
                </a:solidFill>
              </a:rPr>
              <a:t>Отгадай какие предметы понадобятся папе.</a:t>
            </a:r>
            <a:endParaRPr lang="ru-RU" sz="2400" dirty="0">
              <a:solidFill>
                <a:schemeClr val="accent3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060" y="1615044"/>
            <a:ext cx="1309255" cy="1650670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4611" y="1686297"/>
            <a:ext cx="1327067" cy="1531916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0298" y="4120739"/>
            <a:ext cx="1300349" cy="1876301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0554" y="4073236"/>
            <a:ext cx="1353787" cy="1900052"/>
          </a:xfrm>
          <a:prstGeom prst="rect">
            <a:avLst/>
          </a:prstGeom>
        </p:spPr>
      </p:pic>
      <p:pic>
        <p:nvPicPr>
          <p:cNvPr id="10" name="Рисунок 9" descr="e21sport2-e1418896175668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227" y="1638794"/>
            <a:ext cx="1443223" cy="1941616"/>
          </a:xfrm>
          <a:prstGeom prst="rect">
            <a:avLst/>
          </a:prstGeom>
        </p:spPr>
      </p:pic>
      <p:pic>
        <p:nvPicPr>
          <p:cNvPr id="11" name="Рисунок 10" descr="avatars-000024487160-tote86-t500x50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42" y="4013860"/>
            <a:ext cx="1284947" cy="17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43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3832" y="116632"/>
            <a:ext cx="8370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.Игра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«Обязанности мои и членов семьи»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52736"/>
            <a:ext cx="7038528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0"/>
              </a:lnSpc>
              <a:spcAft>
                <a:spcPts val="1125"/>
              </a:spcAft>
            </a:pPr>
            <a:r>
              <a:rPr lang="ru-RU" dirty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давайте вспомним, какие обязанности у каждого члена семьи.  Найдите соответствующие картинки. Например, папа водит машину. А что делает мама? (дети находят соответствующие картинки).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17103"/>
            <a:ext cx="6443088" cy="48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7254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Детям предлагается подобрать каждому члену семьи орудия труда, объяснить, что с ними можно делать, с какой целью: кто еще может выполнять данную работу. Напомнить детям, почему мы должны помогать взрослым в работе по дому. (Родители устают </a:t>
            </a:r>
            <a:r>
              <a:rPr lang="ru-RU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работе</a:t>
            </a:r>
            <a:r>
              <a:rPr lang="ru-RU" dirty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дети должны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7326560" cy="45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originals/88/1f/40/881f40b2e176edf55549765e567037db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 bwMode="auto">
          <a:xfrm>
            <a:off x="1115616" y="476672"/>
            <a:ext cx="5688632" cy="612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29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ochemu4ka.ru/_ld/90/31171944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980728"/>
            <a:ext cx="5904656" cy="5569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176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6. «Что сначала? Что потом?»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СПАСИБО ЗА ВНИМАНИЕ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708920"/>
            <a:ext cx="4271501" cy="3216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268760"/>
            <a:ext cx="6003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Это слово каждый знает,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 на что не променяет!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 цифре </a:t>
            </a: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семь</a:t>
            </a: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добавлю </a:t>
            </a: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«я»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—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получится?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0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Отгадай загадки.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Днем работает она,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Вечером она — жена,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праздник, она — дама,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Кто же это? — Моя…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84784"/>
            <a:ext cx="2779776" cy="3525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96752"/>
            <a:ext cx="45769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Самый смелый, самый сильный,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Утром с бородою мыльной,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Рулит на машине важно,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стену гвоздь забьет отважно,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Любит нас и нашу маму,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наш любимый. 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папа)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1412776"/>
            <a:ext cx="4023887" cy="4167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628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Свяжет тёплые перчатки,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Поиграет в ладушки.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волосах седые прятки,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моя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16016" y="980728"/>
            <a:ext cx="3424941" cy="3994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Он трудился не от скуки,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него в мозолях руки,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 теперь он стар и сед —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Мой родной, любимый.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4008" y="2060848"/>
            <a:ext cx="3575076" cy="3615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4"/>
            <a:ext cx="5615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Я у мамы не один,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 неё ещё есть сын,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Рядом с ним я маловат,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Для меня он —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старший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                         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                                     (</a:t>
            </a: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Б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рат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944" y="2348880"/>
            <a:ext cx="4027056" cy="402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333</TotalTime>
  <Words>493</Words>
  <Application>Microsoft Office PowerPoint</Application>
  <PresentationFormat>Экран (4:3)</PresentationFormat>
  <Paragraphs>84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Century Schoolbook</vt:lpstr>
      <vt:lpstr>Times New Roman</vt:lpstr>
      <vt:lpstr>Wingdings</vt:lpstr>
      <vt:lpstr>Wingdings 2</vt:lpstr>
      <vt:lpstr>Эркер</vt:lpstr>
      <vt:lpstr>Я И МОЯ 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1. «Папа, Мама, Я-дружная семья!»</vt:lpstr>
      <vt:lpstr>Презентация PowerPoint</vt:lpstr>
      <vt:lpstr>Мама – красавица в доме жила, своей добротой и умом слыла.</vt:lpstr>
      <vt:lpstr>Папа – силач, спортсмен – удалец, опора семьи – настоящий отец! </vt:lpstr>
      <vt:lpstr>Бабушка  с ними – старушка – жила, целыми днями вязать могла! </vt:lpstr>
      <vt:lpstr>Дедушка старенький  в доме том жил, очень газеты читать он любил! </vt:lpstr>
      <vt:lpstr>Ну, а ещё был  в семействе сынишка – бойкий и шустрый такой шалунишка. Утром и днём, даже вечером мальчик  прыгал, как будто резиновый мячик.  </vt:lpstr>
      <vt:lpstr>В доме ещё сестрёнка была, в куклы играла,  по лужам скакала. Очень забавной девчушка была! </vt:lpstr>
      <vt:lpstr>Жил в той семье пушистый котёнок, маленький, очень подвижный ребёнок! Спинку любил выгибать и мурлыкать, и поцарапаться, даже пофыркать. </vt:lpstr>
      <vt:lpstr>В семействе огромном щенок ещё был, хвостиком так повилять он любил.</vt:lpstr>
      <vt:lpstr>В семье той большой не умели скучать – вечером пили с вареньем чай. Вкусный чаёк, объеденье – варенье…  Пора и заканчивать стихотворенье! </vt:lpstr>
      <vt:lpstr>Только одно лишь добавлю я – Дружная очень эта семья!!!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Николаев Сергей Викторович</cp:lastModifiedBy>
  <cp:revision>34</cp:revision>
  <dcterms:created xsi:type="dcterms:W3CDTF">2012-02-06T15:00:18Z</dcterms:created>
  <dcterms:modified xsi:type="dcterms:W3CDTF">2023-08-09T05:50:04Z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1437431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