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71" r:id="rId10"/>
    <p:sldId id="272" r:id="rId11"/>
    <p:sldId id="273" r:id="rId12"/>
    <p:sldId id="276" r:id="rId13"/>
    <p:sldId id="261" r:id="rId14"/>
    <p:sldId id="266" r:id="rId15"/>
    <p:sldId id="267" r:id="rId16"/>
    <p:sldId id="268" r:id="rId17"/>
    <p:sldId id="269" r:id="rId18"/>
    <p:sldId id="278" r:id="rId19"/>
    <p:sldId id="299" r:id="rId20"/>
    <p:sldId id="306" r:id="rId21"/>
    <p:sldId id="305" r:id="rId22"/>
    <p:sldId id="304" r:id="rId23"/>
    <p:sldId id="303" r:id="rId24"/>
    <p:sldId id="302" r:id="rId25"/>
    <p:sldId id="301" r:id="rId26"/>
    <p:sldId id="300" r:id="rId27"/>
    <p:sldId id="298" r:id="rId28"/>
    <p:sldId id="297" r:id="rId29"/>
    <p:sldId id="296" r:id="rId30"/>
    <p:sldId id="295" r:id="rId31"/>
    <p:sldId id="294" r:id="rId32"/>
    <p:sldId id="307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309" r:id="rId49"/>
    <p:sldId id="310" r:id="rId50"/>
    <p:sldId id="311" r:id="rId51"/>
    <p:sldId id="324" r:id="rId52"/>
    <p:sldId id="323" r:id="rId53"/>
    <p:sldId id="322" r:id="rId54"/>
    <p:sldId id="321" r:id="rId55"/>
    <p:sldId id="320" r:id="rId56"/>
    <p:sldId id="319" r:id="rId57"/>
    <p:sldId id="318" r:id="rId58"/>
    <p:sldId id="317" r:id="rId59"/>
    <p:sldId id="316" r:id="rId60"/>
    <p:sldId id="315" r:id="rId61"/>
    <p:sldId id="314" r:id="rId62"/>
    <p:sldId id="313" r:id="rId63"/>
    <p:sldId id="312" r:id="rId64"/>
    <p:sldId id="325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807F08-9AAD-4AE5-97E6-6E325F5788E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B1A50-E77C-4EE7-A123-0E9C127772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ГОУ ТО «Тульская школа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обучающихся с ОВЗ №4»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268760"/>
            <a:ext cx="6419056" cy="338437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Игра «Кто хочет стать отличником?»</a:t>
            </a: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учитель математики </a:t>
            </a:r>
          </a:p>
          <a:p>
            <a:pPr marL="0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Комарова А.А.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3600400" cy="2395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764704"/>
            <a:ext cx="6141368" cy="331236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Чтобы вычислить площадь прямоугольника нужно: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Сложить все стороны;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Сложить три стороны;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Сложить длину и ширину;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Умножить длину на ширину.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Сколько будет 256 ∙ 0?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256;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2560;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0;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2056.</a:t>
            </a:r>
          </a:p>
          <a:p>
            <a:endParaRPr lang="ru-RU" dirty="0"/>
          </a:p>
        </p:txBody>
      </p:sp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649147" cy="335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Все стороны разные;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Противоположные стороны равны;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Все стороны равны;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6200"/>
            <a:ext cx="2771800" cy="2771800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38450"/>
            <a:ext cx="229552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11. Сколько будет 7 ∙ 8?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72;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63;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64;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56.</a:t>
            </a:r>
          </a:p>
          <a:p>
            <a:endParaRPr lang="ru-RU" dirty="0"/>
          </a:p>
        </p:txBody>
      </p:sp>
      <p:pic>
        <p:nvPicPr>
          <p:cNvPr id="17410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12. Какова величина прямого угла?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А) 100⁰ 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80⁰ 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90⁰ 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110⁰.</a:t>
            </a:r>
          </a:p>
          <a:p>
            <a:endParaRPr lang="ru-RU" dirty="0"/>
          </a:p>
        </p:txBody>
      </p:sp>
      <p:pic>
        <p:nvPicPr>
          <p:cNvPr id="12292" name="Picture 4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3776936" cy="282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13. У равностороннего треугольника: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Две стороны равны;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Все стороны равны;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Есть прямой угол;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Все стороны равны.</a:t>
            </a:r>
          </a:p>
          <a:p>
            <a:endParaRPr lang="ru-RU" dirty="0"/>
          </a:p>
        </p:txBody>
      </p:sp>
      <p:pic>
        <p:nvPicPr>
          <p:cNvPr id="11268" name="Picture 4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0150"/>
            <a:ext cx="3165376" cy="236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14. Произведением, каких чисел можно представить число 42: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6 и 6;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4 и 10;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7 и 6;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7 и 7.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2649147" cy="3353223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2649147" cy="3353223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352" y="3437384"/>
            <a:ext cx="2649147" cy="335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15.В прямоугольном треугольнике: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А) Все углы прямые;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Два угла прямые;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Один угол прямой;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Все стороны равны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1368152" cy="10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0971" y="-362366"/>
            <a:ext cx="714509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 называется перечень уроков,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следуют друг за другом?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План;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Расчёт;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Расписание;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Планирование.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-681756"/>
            <a:ext cx="69224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 называется десятый месяц?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Сентябрь;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Октябрь;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Ноябрь;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Декабрь.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Отбор игроков среди присутствующих.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Вопросы. Тот, кто ответит правильно, садится в кресло игрока.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Условия игры: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 вопросов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подсказки: помощь зала; помощь друга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ответа на 5 вопросов  игрок получает «4», после ответа на 10 вопросов – «5», после ответа на 15 вопросов  - вторую «5».</a:t>
            </a:r>
          </a:p>
          <a:p>
            <a:endParaRPr lang="ru-RU" dirty="0"/>
          </a:p>
        </p:txBody>
      </p:sp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507390"/>
            <a:ext cx="2227874" cy="135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90335"/>
            <a:ext cx="67483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3. Сколько месяцев в году?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А) 13;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В) 10;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С) 14;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12.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7291"/>
            <a:ext cx="70857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Сколько секунд в одной минуте?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60 секунд;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66 секунд;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55 секунд;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70 секунд.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90335"/>
            <a:ext cx="68764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5. Сколько дней в декабре?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А) 30;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В) 29;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С) 31;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28.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650375"/>
            <a:ext cx="53839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Сколько метров в 1 км?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100;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)1000;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10000.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-44717"/>
            <a:ext cx="54275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Частное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результат: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Умножения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Деления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Сложения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Вычитания чисел.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-183216"/>
            <a:ext cx="7940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вычислить объём нужно: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Сложить длину, ширину и высоту;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Умножить длину, ширину и высоту;</a:t>
            </a:r>
            <a:r>
              <a:rPr lang="ru-RU" sz="36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С) Умножить длину на ширину;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D</a:t>
            </a:r>
            <a:r>
              <a:rPr lang="ru-RU" sz="3600" dirty="0" smtClean="0"/>
              <a:t>) Умножить ширину на высоту</a:t>
            </a:r>
            <a:r>
              <a:rPr lang="ru-RU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1434351"/>
            <a:ext cx="52514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Сколько будет 156 ∙ 10?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А)1056;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1506;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1560;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5610.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57125" y="1340768"/>
            <a:ext cx="7786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 прямоугольнике: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Все стороны равны;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Противоположные стороны равны;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Все стороны разные;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Три стороны одинаковы.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1484784"/>
            <a:ext cx="47726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Сколько будет 8 ∙ 9?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81;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72;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64;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80.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1013336"/>
            <a:ext cx="841339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Какой из этих углов является острым?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100⁰;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90⁰;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60⁰;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120⁰.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1.Как называется учебное время между каникулами?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тайм;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четверть 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С) семестр;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период.</a:t>
            </a:r>
          </a:p>
          <a:p>
            <a:endParaRPr lang="ru-RU" dirty="0"/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26003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11560" y="1711350"/>
            <a:ext cx="74016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В равнобедренном треугольнике: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Две стороны одинаковые;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Все стороны разные;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Все стороны одинаковые.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2" y="1700808"/>
            <a:ext cx="68836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В тупоугольном треугольнике: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Все углы тупые;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Один угол тупой;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Два угла тупые;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Один угол прямой.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03894"/>
            <a:ext cx="1272141" cy="954106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755576" y="1445384"/>
            <a:ext cx="60589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Разностью каких чисел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представить число 15?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10 и 5;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20 и5;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30 и 10;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8 и 5.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970456"/>
            <a:ext cx="89644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вариант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1.Как называется промежуток времени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жду четвертями?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А) Перемена;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Отпуск;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ресменка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Каникулы.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31032" y="908720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Сколько минут идут уроки?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45 минут;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50 минут;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40 минут;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35 минут.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3568" y="908720"/>
            <a:ext cx="527112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3.Сколько дней в неделе?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6 дней;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8 дней;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5 дней;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7 дней.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764704"/>
            <a:ext cx="52565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4.Сколько лет в веке?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100;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200;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1000.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71600" y="1196752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Как называется четвёртый месяц?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Май;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Апрель;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Июнь;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Март.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584" y="1052736"/>
            <a:ext cx="30963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6. 1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 кг;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1000 кг;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100 кг;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10000 кг.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0" y="642263"/>
            <a:ext cx="55494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Разность  - это результат: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Умножения чисел;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Сложения чисел;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Деления чисел;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Вычитания чисел.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2.Сколько длится большая перемена?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15 минут;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20 минут;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)10 минут;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25 минут.</a:t>
            </a:r>
          </a:p>
          <a:p>
            <a:endParaRPr lang="ru-RU" dirty="0"/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17161"/>
            <a:ext cx="3816424" cy="334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1124744"/>
            <a:ext cx="75627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Чтобы вычислить периметр нужно: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Умножить две стороны;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Сложить две стороны;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Сложить все стороны;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Умножить все стороны.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35696" y="2420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Сколько будет 240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∙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241;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240;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239;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124.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23488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Луч – это часть прямой, ограниченная: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С двух сторон;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 одной стороны;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 трех сторон;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 четырех сторон.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55576" y="21328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 Сколько будет 7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∙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9?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64;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56;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63;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72.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2420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22048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 В остроугольном треугольнике: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Два угла острые;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Один угол прямой;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Есть тупой угол;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Все углы острые.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15616" y="33265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14. В треугольнике могут быть:</a:t>
            </a:r>
          </a:p>
          <a:p>
            <a:r>
              <a:rPr lang="ru-RU" sz="3600" dirty="0" smtClean="0"/>
              <a:t>А) Два тупых угла; </a:t>
            </a:r>
          </a:p>
          <a:p>
            <a:r>
              <a:rPr lang="en-US" sz="3600" dirty="0" smtClean="0"/>
              <a:t>B</a:t>
            </a:r>
            <a:r>
              <a:rPr lang="ru-RU" sz="3600" dirty="0" smtClean="0"/>
              <a:t>) Четыре тупых угла; </a:t>
            </a:r>
          </a:p>
          <a:p>
            <a:r>
              <a:rPr lang="en-US" sz="3600" dirty="0" smtClean="0"/>
              <a:t>C</a:t>
            </a:r>
            <a:r>
              <a:rPr lang="ru-RU" sz="3600" dirty="0" smtClean="0"/>
              <a:t>) Три тупых угла;</a:t>
            </a:r>
          </a:p>
          <a:p>
            <a:r>
              <a:rPr lang="en-US" sz="3600" dirty="0" smtClean="0"/>
              <a:t>D</a:t>
            </a:r>
            <a:r>
              <a:rPr lang="ru-RU" sz="3600" dirty="0" smtClean="0"/>
              <a:t>) Один тупой угол.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27584" y="764704"/>
            <a:ext cx="655096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 Суммой, каких чисел можно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представить число 35?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 и 15;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24 и 5;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15 и 20;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14 и 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87624" y="565231"/>
            <a:ext cx="606986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вариант.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 называется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промежуток между уроками?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Перерыв на обед;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Перемена;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Пересменка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Каникулы.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1520" y="797312"/>
            <a:ext cx="79503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2.Как называется шестой день недели?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Суббота;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Воскресенье;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Четверг;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Пятница.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24744"/>
            <a:ext cx="5544616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Сколько часов в сутках?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)25 часов;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23 часа;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26 часов;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24 часа.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23528" y="1650375"/>
            <a:ext cx="48181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Сколько дней в году?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360;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350;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365;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345.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95536" y="1013336"/>
            <a:ext cx="64230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Сколько минут в одном часе?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А)60 минут;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70 минут;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50 минут;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65 минут.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1506359"/>
            <a:ext cx="67448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 называется шестой месяц?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Май;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Июль;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Июнь;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Август.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27584" y="1722383"/>
            <a:ext cx="412042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В 1м содержится: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100 см;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1000 см;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10 см;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10000 см.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11560" y="1794391"/>
            <a:ext cx="660578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Произведение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результат: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Сложения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Деления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Вычитания чисел;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Умножения чисел.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3568" y="1805424"/>
            <a:ext cx="68273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8.Чтобы вычислить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прямоугольника, нужно: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А) Сложить все стороны;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Умножить длину на ширину;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Сложить длину и ширину;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Сложить три стороны.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67544" y="1866399"/>
            <a:ext cx="61232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Сколько получится: 13 ∙ 10?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130;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1300;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1030;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10300.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2503438"/>
            <a:ext cx="65558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Отрезок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часть прямой,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ограниченная: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 одной стороны;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 двух сторон.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95" y="0"/>
            <a:ext cx="9132905" cy="6858000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11560" y="1844824"/>
            <a:ext cx="49008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Сколько будет: 6 ∙ 9?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63;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56;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54;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64.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39552" y="1772816"/>
            <a:ext cx="814755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Какова  величина развёрнутого угла?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160⁰;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150⁰;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100⁰;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180⁰.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700808"/>
            <a:ext cx="5760640" cy="438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Сколько дней в феврале?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)28;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30;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31;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33.</a:t>
            </a:r>
          </a:p>
          <a:p>
            <a:endParaRPr lang="ru-RU" dirty="0"/>
          </a:p>
        </p:txBody>
      </p:sp>
      <p:pic>
        <p:nvPicPr>
          <p:cNvPr id="16388" name="Picture 4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8560"/>
            <a:ext cx="3059832" cy="23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39552" y="1844824"/>
            <a:ext cx="735425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В разностороннем треугольнике: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Все стороны равны;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Две стороны равны;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Все стороны разные;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Четыре стороны равны.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95536" y="1794391"/>
            <a:ext cx="638065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В треугольнике могут быть: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Два прямых угла;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Один прямой угол;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Три прямых угла;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Четыре прямых угла.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55576" y="1949440"/>
            <a:ext cx="66602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Произведением, каких чисел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представить число 36?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3 и7;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4 и 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6 и 6;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6 и 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37626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69269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У квадрата: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 стороны разные;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Противоположные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 стороны равны;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Три стороны равны.</a:t>
            </a:r>
          </a:p>
        </p:txBody>
      </p:sp>
      <p:pic>
        <p:nvPicPr>
          <p:cNvPr id="8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649147" cy="3353223"/>
          </a:xfrm>
          <a:prstGeom prst="rect">
            <a:avLst/>
          </a:prstGeom>
          <a:noFill/>
        </p:spPr>
      </p:pic>
      <p:pic>
        <p:nvPicPr>
          <p:cNvPr id="10" name="Picture 2" descr="http://mkoydsromashka1.caduk.ru/images/102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ÐÐ Ð¢ÐÐÐÐ Ðº Ð¿ÑÐµÐ·ÐµÐ½ÑÐ°ÑÐ¸Ð¸ Ð¿Ð¾ Ð¼Ð°ÑÐµÐ¼Ð°ÑÐ¸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949280"/>
            <a:ext cx="648073" cy="28148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1218327"/>
            <a:ext cx="82511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Величина тупого угла всегда больше: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100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120⁰;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110⁰;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90⁰.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329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Как называется 11-й месяц?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декабрь;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ноябрь;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октябрь;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январь.</a:t>
            </a:r>
          </a:p>
          <a:p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6003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916832"/>
            <a:ext cx="8229600" cy="4389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В 1т: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А)100кг;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1000кг;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С) 10кг;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10000кг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38450"/>
            <a:ext cx="229552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7.Сумма – это результат: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Умножения чисел;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Деления чисел;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Сложения чисел;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Вычитания чисел.</a:t>
            </a:r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2"/>
            <a:ext cx="3240360" cy="324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3141</Words>
  <Application>Microsoft Office PowerPoint</Application>
  <PresentationFormat>Экран (4:3)</PresentationFormat>
  <Paragraphs>582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Поток</vt:lpstr>
      <vt:lpstr>ГОУ ТО «Тульская школа  для обучающихся с ОВЗ №4»</vt:lpstr>
      <vt:lpstr>Порядок игры: </vt:lpstr>
      <vt:lpstr>1 вариант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81</cp:revision>
  <dcterms:created xsi:type="dcterms:W3CDTF">2019-01-27T12:51:09Z</dcterms:created>
  <dcterms:modified xsi:type="dcterms:W3CDTF">2019-02-05T19:14:34Z</dcterms:modified>
</cp:coreProperties>
</file>