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68" r:id="rId23"/>
    <p:sldId id="280" r:id="rId24"/>
    <p:sldId id="281" r:id="rId25"/>
    <p:sldId id="282" r:id="rId26"/>
    <p:sldId id="279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4660"/>
  </p:normalViewPr>
  <p:slideViewPr>
    <p:cSldViewPr>
      <p:cViewPr varScale="1">
        <p:scale>
          <a:sx n="86" d="100"/>
          <a:sy n="86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2ACCB6-DE97-420B-BFEF-D73C1D95075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0411B3-58C7-48AD-A657-4AE75445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hyperlink" Target="http://www.nadietah.ru/files/u8962/svekla1.jpg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hyperlink" Target="http://honeygarden.ru/vegetables/radish/radish.jpg" TargetMode="Externa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hyperlink" Target="http://www.uainfo.com/photos/big/119077_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8064896" cy="537335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нужно есть много овощей и фруктов?</a:t>
            </a:r>
            <a:br>
              <a:rPr lang="ru-RU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45224"/>
            <a:ext cx="7406640" cy="12961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Черноусова Светлана Александровна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Pictures\banner_948x268_fruit_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469795" cy="211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upersadovod.ru/wp-content/uploads/2012/07/kapus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769" y="2636912"/>
            <a:ext cx="5421191" cy="38819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5598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надела сто рубах,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Захрустела на зубах.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25144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Ешьте больше овощей –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Будете здоровы!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Pictures\2012-11-23_0825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89597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IMG_2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0"/>
            <a:ext cx="4572001" cy="6858000"/>
          </a:xfrm>
          <a:prstGeom prst="rect">
            <a:avLst/>
          </a:prstGeom>
          <a:noFill/>
        </p:spPr>
      </p:pic>
      <p:pic>
        <p:nvPicPr>
          <p:cNvPr id="1027" name="Picture 3" descr="C:\Users\ПК\Pictures\IMG_2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4608512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7956376" cy="591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Сочные да крупные,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такие круглые.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Летом зеленеют,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осени краснеют.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artleo.com/pic/download.php?file=201106/1366x768/artleo.com-3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132" y="3060175"/>
            <a:ext cx="4944868" cy="3681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84482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41277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41277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184482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227687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708920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140968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573016"/>
            <a:ext cx="50405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140968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3573016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656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27687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3573016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4005064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5936" y="4005064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37112"/>
            <a:ext cx="504056" cy="432048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4437112"/>
            <a:ext cx="5040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Pictures\vinograd-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04864"/>
            <a:ext cx="1721834" cy="1844823"/>
          </a:xfrm>
          <a:prstGeom prst="rect">
            <a:avLst/>
          </a:prstGeom>
          <a:noFill/>
        </p:spPr>
      </p:pic>
      <p:pic>
        <p:nvPicPr>
          <p:cNvPr id="1027" name="Picture 3" descr="C:\Users\ПК\Pictures\c5984da03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"/>
            <a:ext cx="1872208" cy="1726468"/>
          </a:xfrm>
          <a:prstGeom prst="rect">
            <a:avLst/>
          </a:prstGeom>
          <a:noFill/>
        </p:spPr>
      </p:pic>
      <p:pic>
        <p:nvPicPr>
          <p:cNvPr id="1028" name="Picture 4" descr="C:\Users\ПК\Pictures\gran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6072"/>
            <a:ext cx="2837892" cy="1891928"/>
          </a:xfrm>
          <a:prstGeom prst="rect">
            <a:avLst/>
          </a:prstGeom>
          <a:noFill/>
        </p:spPr>
      </p:pic>
      <p:pic>
        <p:nvPicPr>
          <p:cNvPr id="1029" name="Picture 5" descr="C:\Users\ПК\Pictures\14438175911612339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427493" cy="1944216"/>
          </a:xfrm>
          <a:prstGeom prst="rect">
            <a:avLst/>
          </a:prstGeom>
          <a:noFill/>
        </p:spPr>
      </p:pic>
      <p:pic>
        <p:nvPicPr>
          <p:cNvPr id="1030" name="Picture 6" descr="C:\Users\ПК\Pictures\1371714470_li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72608"/>
            <a:ext cx="2513856" cy="1885392"/>
          </a:xfrm>
          <a:prstGeom prst="rect">
            <a:avLst/>
          </a:prstGeom>
          <a:noFill/>
        </p:spPr>
      </p:pic>
      <p:pic>
        <p:nvPicPr>
          <p:cNvPr id="1031" name="Picture 7" descr="C:\Users\ПК\Pictures\83449752_orange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85187"/>
            <a:ext cx="2195737" cy="2372813"/>
          </a:xfrm>
          <a:prstGeom prst="rect">
            <a:avLst/>
          </a:prstGeom>
          <a:noFill/>
        </p:spPr>
      </p:pic>
      <p:pic>
        <p:nvPicPr>
          <p:cNvPr id="1032" name="Picture 8" descr="C:\Users\ПК\Pictures\105673739_49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64449" cy="2564903"/>
          </a:xfrm>
          <a:prstGeom prst="rect">
            <a:avLst/>
          </a:prstGeom>
          <a:noFill/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499992" y="1412776"/>
            <a:ext cx="0" cy="345638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3851116" cy="40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4869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562731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ПУСТ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21088"/>
            <a:ext cx="28797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ОМИД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33251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МОРКО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806" y="4221088"/>
            <a:ext cx="3317822" cy="2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Рисун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4176464" cy="25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87824" y="2348880"/>
            <a:ext cx="5945864" cy="20882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А</a:t>
            </a:r>
            <a:endParaRPr lang="ru-RU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276872"/>
            <a:ext cx="5657832" cy="19442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В</a:t>
            </a:r>
            <a:endParaRPr lang="ru-RU" sz="6000" dirty="0"/>
          </a:p>
        </p:txBody>
      </p:sp>
      <p:pic>
        <p:nvPicPr>
          <p:cNvPr id="3" name="Picture 24" descr="fruit_&amp;_vegetables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05064"/>
            <a:ext cx="214003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Картинка 17 из 52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2249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Картинка 55 из 369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93096"/>
            <a:ext cx="2759894" cy="23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Pictures\126294228_RRRRRS_RRS_SRSSSRRRyoS_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0"/>
            <a:ext cx="3862807" cy="2564904"/>
          </a:xfrm>
          <a:prstGeom prst="rect">
            <a:avLst/>
          </a:prstGeom>
          <a:noFill/>
        </p:spPr>
      </p:pic>
      <p:pic>
        <p:nvPicPr>
          <p:cNvPr id="7" name="Picture 16" descr="Рисунок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60648"/>
            <a:ext cx="42624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Картинка 6 из 1219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37112"/>
            <a:ext cx="280828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i?id=11097115&amp;tov=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588" y="764704"/>
            <a:ext cx="26654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2780928"/>
            <a:ext cx="5652120" cy="12241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С</a:t>
            </a:r>
            <a:endParaRPr lang="ru-RU" sz="6000" dirty="0"/>
          </a:p>
        </p:txBody>
      </p:sp>
      <p:pic>
        <p:nvPicPr>
          <p:cNvPr id="5" name="Picture 6" descr="Рисунок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4356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Pictures\23e7cfa60a6a3714f95ab3d350861c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9684" y="908720"/>
            <a:ext cx="2618363" cy="1922267"/>
          </a:xfrm>
          <a:prstGeom prst="rect">
            <a:avLst/>
          </a:prstGeom>
          <a:noFill/>
        </p:spPr>
      </p:pic>
      <p:pic>
        <p:nvPicPr>
          <p:cNvPr id="1027" name="Picture 3" descr="C:\Users\ПК\Pictures\krasnaja_smorod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16632"/>
            <a:ext cx="2644800" cy="198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68808/img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482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187624" y="3789040"/>
            <a:ext cx="3312368" cy="289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436096" y="3861048"/>
            <a:ext cx="3507854" cy="282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29523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Ешьте больше овощей и фруктов.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грядке свежий и зелёный,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в бочке жёлтый и солёный.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4.bp.blogspot.com/-GKU2sIkEi0Y/VJEwCW_1fLI/AAAAAAAAAjY/LSw3dEL41lU/s1600/uu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57671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5670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Скинули с Егорушки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Золотые пёрышки –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Заставил Егорушка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Плакать без горюшка.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g08.rl0.ru/eda/464x302/s1.afisha-eda.ru/Photos/120131083110-120911123915-p-O-luk-repchat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28695"/>
            <a:ext cx="5524030" cy="4029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Маленький,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Горький,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Луку брат.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Pictures\imgpreview40NE43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700" y="2636912"/>
            <a:ext cx="5436605" cy="393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Щёки розовы, нос белый.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темноте сижу день целый.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рубашка зелена,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Вся на солнышке она.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Pictures\redis_polzj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5161165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Круглый бок, жёлтый бок,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Сидит на грядке колобок.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Врос в землю крепко.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же это?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\Pictures\ре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73066"/>
            <a:ext cx="3865612" cy="4110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зелен, и густ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грядке вырос куст.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Покопай немножко,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 кустом…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Pictures\kartof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00770"/>
            <a:ext cx="6804248" cy="395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 зелёный тесноват: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Узкий, длинный, гладкий.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доме рядышком сидят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Круглые ребятки.	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Осенью пришла беда –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Треснул домик гладкий,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Поскакали кто куда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Круглые ребятки.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Pictures\kak-zakonservirivat-goroshek-500x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520" y="3861048"/>
            <a:ext cx="4513480" cy="299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358</TotalTime>
  <Words>444</Words>
  <Application>Microsoft Office PowerPoint</Application>
  <PresentationFormat>Экран (4:3)</PresentationFormat>
  <Paragraphs>324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Почему нужно есть много овощей и фруктов?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Витамин А</vt:lpstr>
      <vt:lpstr>Витамин В</vt:lpstr>
      <vt:lpstr>Витамин С</vt:lpstr>
      <vt:lpstr>Слайд 26</vt:lpstr>
      <vt:lpstr>Ешьте больше овощей и фруктов.  Будьте здоровы!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нужно есть много овощей и фруктов </dc:title>
  <dc:creator>ПК</dc:creator>
  <cp:lastModifiedBy>ПК</cp:lastModifiedBy>
  <cp:revision>73</cp:revision>
  <dcterms:created xsi:type="dcterms:W3CDTF">2016-04-14T14:37:17Z</dcterms:created>
  <dcterms:modified xsi:type="dcterms:W3CDTF">2016-04-18T12:50:47Z</dcterms:modified>
</cp:coreProperties>
</file>